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tags/tag58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1"/>
    <p:sldMasterId id="2147483648" r:id="rId2"/>
    <p:sldMasterId id="2147483787" r:id="rId3"/>
    <p:sldMasterId id="2147483822" r:id="rId4"/>
    <p:sldMasterId id="2147483848" r:id="rId5"/>
    <p:sldMasterId id="2147483766" r:id="rId6"/>
    <p:sldMasterId id="2147483860" r:id="rId7"/>
  </p:sldMasterIdLst>
  <p:notesMasterIdLst>
    <p:notesMasterId r:id="rId59"/>
  </p:notesMasterIdLst>
  <p:handoutMasterIdLst>
    <p:handoutMasterId r:id="rId60"/>
  </p:handoutMasterIdLst>
  <p:sldIdLst>
    <p:sldId id="471" r:id="rId8"/>
    <p:sldId id="475" r:id="rId9"/>
    <p:sldId id="473" r:id="rId10"/>
    <p:sldId id="474" r:id="rId11"/>
    <p:sldId id="476" r:id="rId12"/>
    <p:sldId id="486" r:id="rId13"/>
    <p:sldId id="487" r:id="rId14"/>
    <p:sldId id="477" r:id="rId15"/>
    <p:sldId id="478" r:id="rId16"/>
    <p:sldId id="459" r:id="rId17"/>
    <p:sldId id="479" r:id="rId18"/>
    <p:sldId id="481" r:id="rId19"/>
    <p:sldId id="480" r:id="rId20"/>
    <p:sldId id="482" r:id="rId21"/>
    <p:sldId id="485" r:id="rId22"/>
    <p:sldId id="484" r:id="rId23"/>
    <p:sldId id="445" r:id="rId24"/>
    <p:sldId id="397" r:id="rId25"/>
    <p:sldId id="410" r:id="rId26"/>
    <p:sldId id="411" r:id="rId27"/>
    <p:sldId id="455" r:id="rId28"/>
    <p:sldId id="456" r:id="rId29"/>
    <p:sldId id="457" r:id="rId30"/>
    <p:sldId id="458" r:id="rId31"/>
    <p:sldId id="460" r:id="rId32"/>
    <p:sldId id="461" r:id="rId33"/>
    <p:sldId id="462" r:id="rId34"/>
    <p:sldId id="425" r:id="rId35"/>
    <p:sldId id="430" r:id="rId36"/>
    <p:sldId id="431" r:id="rId37"/>
    <p:sldId id="446" r:id="rId38"/>
    <p:sldId id="433" r:id="rId39"/>
    <p:sldId id="426" r:id="rId40"/>
    <p:sldId id="435" r:id="rId41"/>
    <p:sldId id="453" r:id="rId42"/>
    <p:sldId id="454" r:id="rId43"/>
    <p:sldId id="465" r:id="rId44"/>
    <p:sldId id="468" r:id="rId45"/>
    <p:sldId id="466" r:id="rId46"/>
    <p:sldId id="467" r:id="rId47"/>
    <p:sldId id="442" r:id="rId48"/>
    <p:sldId id="443" r:id="rId49"/>
    <p:sldId id="444" r:id="rId50"/>
    <p:sldId id="416" r:id="rId51"/>
    <p:sldId id="470" r:id="rId52"/>
    <p:sldId id="368" r:id="rId53"/>
    <p:sldId id="427" r:id="rId54"/>
    <p:sldId id="428" r:id="rId55"/>
    <p:sldId id="429" r:id="rId56"/>
    <p:sldId id="463" r:id="rId57"/>
    <p:sldId id="469" r:id="rId58"/>
  </p:sldIdLst>
  <p:sldSz cx="12192000" cy="6858000"/>
  <p:notesSz cx="6858000" cy="9144000"/>
  <p:embeddedFontLst>
    <p:embeddedFont>
      <p:font typeface="Montserrat Light" panose="00000400000000000000" pitchFamily="2" charset="0"/>
      <p:regular r:id="rId61"/>
      <p:italic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Domine" panose="02040503040403060204" pitchFamily="18" charset="0"/>
      <p:regular r:id="rId67"/>
      <p:bold r:id="rId68"/>
    </p:embeddedFont>
    <p:embeddedFont>
      <p:font typeface="Verdana" panose="020B0604030504040204" pitchFamily="34" charset="0"/>
      <p:regular r:id="rId69"/>
      <p:bold r:id="rId70"/>
      <p:italic r:id="rId71"/>
      <p:boldItalic r:id="rId72"/>
    </p:embeddedFont>
  </p:embeddedFontLst>
  <p:custDataLst>
    <p:tags r:id="rId7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W TO USE" id="{909786E2-2AAE-40F9-9FC4-8622972C013E}">
          <p14:sldIdLst>
            <p14:sldId id="471"/>
            <p14:sldId id="475"/>
            <p14:sldId id="473"/>
            <p14:sldId id="474"/>
            <p14:sldId id="476"/>
            <p14:sldId id="486"/>
            <p14:sldId id="487"/>
            <p14:sldId id="477"/>
            <p14:sldId id="478"/>
            <p14:sldId id="459"/>
            <p14:sldId id="479"/>
            <p14:sldId id="481"/>
            <p14:sldId id="480"/>
            <p14:sldId id="482"/>
            <p14:sldId id="485"/>
            <p14:sldId id="484"/>
            <p14:sldId id="445"/>
            <p14:sldId id="397"/>
            <p14:sldId id="410"/>
            <p14:sldId id="411"/>
          </p14:sldIdLst>
        </p14:section>
        <p14:section name="Titles" id="{8A34E0C6-D759-4C92-9109-BA2B804F7330}">
          <p14:sldIdLst>
            <p14:sldId id="455"/>
            <p14:sldId id="456"/>
            <p14:sldId id="457"/>
            <p14:sldId id="458"/>
          </p14:sldIdLst>
        </p14:section>
        <p14:section name="Block Content" id="{CA140034-DC7B-4F8E-8614-3B8BBE048224}">
          <p14:sldIdLst>
            <p14:sldId id="460"/>
            <p14:sldId id="461"/>
            <p14:sldId id="462"/>
          </p14:sldIdLst>
        </p14:section>
        <p14:section name="Bullet Content" id="{94871C2A-F23A-49A5-AD16-7D442957F360}">
          <p14:sldIdLst>
            <p14:sldId id="425"/>
            <p14:sldId id="430"/>
            <p14:sldId id="431"/>
          </p14:sldIdLst>
        </p14:section>
        <p14:section name="Headings/Dividers" id="{66F92E52-FC40-4225-BBF0-E3983C5CDC73}">
          <p14:sldIdLst>
            <p14:sldId id="446"/>
            <p14:sldId id="433"/>
            <p14:sldId id="426"/>
            <p14:sldId id="435"/>
            <p14:sldId id="453"/>
            <p14:sldId id="454"/>
          </p14:sldIdLst>
        </p14:section>
        <p14:section name="Just an image" id="{46DAFC9D-3425-4091-81F1-2686B636837A}">
          <p14:sldIdLst>
            <p14:sldId id="465"/>
            <p14:sldId id="468"/>
          </p14:sldIdLst>
        </p14:section>
        <p14:section name="Just a blank slide" id="{EF2E9C5B-7D39-4EA9-9DCE-D94A26E1887A}">
          <p14:sldIdLst>
            <p14:sldId id="466"/>
            <p14:sldId id="467"/>
          </p14:sldIdLst>
        </p14:section>
        <p14:section name="Testimonials" id="{9FD35025-839D-4E45-90BE-81D2C5351FB1}">
          <p14:sldIdLst>
            <p14:sldId id="442"/>
            <p14:sldId id="443"/>
            <p14:sldId id="444"/>
          </p14:sldIdLst>
        </p14:section>
        <p14:section name="Infographics" id="{4162A72A-AA35-41C4-9A76-B89571A0EA20}">
          <p14:sldIdLst>
            <p14:sldId id="416"/>
            <p14:sldId id="470"/>
          </p14:sldIdLst>
        </p14:section>
        <p14:section name="Devices" id="{94558B31-13F2-4C3D-9C26-3B13B655A617}">
          <p14:sldIdLst>
            <p14:sldId id="368"/>
            <p14:sldId id="427"/>
            <p14:sldId id="428"/>
            <p14:sldId id="429"/>
            <p14:sldId id="463"/>
          </p14:sldIdLst>
        </p14:section>
        <p14:section name="Closing slide" id="{9D645E70-67D9-4684-85EE-DBB7FEFDA710}">
          <p14:sldIdLst>
            <p14:sldId id="4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th Gilliland" initials="BG" lastIdx="34" clrIdx="0">
    <p:extLst>
      <p:ext uri="{19B8F6BF-5375-455C-9EA6-DF929625EA0E}">
        <p15:presenceInfo xmlns:p15="http://schemas.microsoft.com/office/powerpoint/2012/main" userId="Beth Gillilan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BD22"/>
    <a:srgbClr val="FFCC00"/>
    <a:srgbClr val="757575"/>
    <a:srgbClr val="000000"/>
    <a:srgbClr val="4C5456"/>
    <a:srgbClr val="756DCA"/>
    <a:srgbClr val="E3463B"/>
    <a:srgbClr val="FCFCFC"/>
    <a:srgbClr val="242B2D"/>
    <a:srgbClr val="514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6" autoAdjust="0"/>
    <p:restoredTop sz="83095" autoAdjust="0"/>
  </p:normalViewPr>
  <p:slideViewPr>
    <p:cSldViewPr snapToGrid="0">
      <p:cViewPr varScale="1">
        <p:scale>
          <a:sx n="90" d="100"/>
          <a:sy n="90" d="100"/>
        </p:scale>
        <p:origin x="138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406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font" Target="fonts/font6.fntdata"/><Relationship Id="rId7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font" Target="fonts/font1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tags" Target="tags/tag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58.xml"/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DB0AB-BC29-4A3E-A0AA-516F3D873074}" type="datetimeFigureOut">
              <a:rPr lang="en-US" smtClean="0">
                <a:latin typeface="Montserrat" panose="00000500000000000000" pitchFamily="2" charset="0"/>
              </a:rPr>
              <a:t>1/28/2020</a:t>
            </a:fld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F8DE1-81E6-47CD-ABE0-5FFD9D8AC1B5}" type="slidenum">
              <a:rPr lang="en-US" smtClean="0">
                <a:latin typeface="Montserrat" panose="00000500000000000000" pitchFamily="2" charset="0"/>
              </a:rPr>
              <a:t>‹#›</a:t>
            </a:fld>
            <a:endParaRPr lang="en-US" dirty="0">
              <a:latin typeface="Montserrat" panose="00000500000000000000" pitchFamily="2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93801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02275740-B186-4AEA-8278-7DE45A282D76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6780D6FF-EC6E-40F2-8E34-E97C912E2E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1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LinuxCon_Europe_Linus_Torvalds_03_(cropped)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Wikipedia:</a:t>
            </a:r>
          </a:p>
          <a:p>
            <a:r>
              <a:rPr lang="en-US" dirty="0" smtClean="0">
                <a:hlinkClick r:id="rId3"/>
              </a:rPr>
              <a:t>https://en.wikipedia.org/wiki/File:LinuxCon_Europe_Linus_Torvalds_03_(cropped).jpg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52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r>
              <a:rPr lang="en-US" baseline="0" dirty="0" smtClean="0"/>
              <a:t> a repository will make a folder and copy the contents and history into this new 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6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you have files labeled version 1, version 2</a:t>
            </a:r>
          </a:p>
          <a:p>
            <a:r>
              <a:rPr lang="en-US" dirty="0" smtClean="0"/>
              <a:t>It is the de facto standard</a:t>
            </a:r>
          </a:p>
          <a:p>
            <a:r>
              <a:rPr lang="en-US" dirty="0" smtClean="0"/>
              <a:t>It is the company standard</a:t>
            </a:r>
            <a:r>
              <a:rPr lang="en-US" baseline="0" dirty="0" smtClean="0"/>
              <a:t> (We also used Mercurial until </a:t>
            </a:r>
            <a:r>
              <a:rPr lang="en-US" baseline="0" dirty="0" err="1" smtClean="0"/>
              <a:t>Atlassian</a:t>
            </a:r>
            <a:r>
              <a:rPr lang="en-US" baseline="0" dirty="0" smtClean="0"/>
              <a:t> discontinued support for it.)</a:t>
            </a:r>
          </a:p>
          <a:p>
            <a:r>
              <a:rPr lang="en-US" baseline="0" dirty="0" smtClean="0"/>
              <a:t>It is not just for programmers (this whole presentation is in a Training repository)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1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 can save your rear end. (Ability to recover previous versions)</a:t>
            </a:r>
          </a:p>
          <a:p>
            <a:r>
              <a:rPr lang="en-US" dirty="0" smtClean="0"/>
              <a:t>It allows multiple people to work on the same document at the same time.</a:t>
            </a:r>
          </a:p>
          <a:p>
            <a:r>
              <a:rPr lang="en-US" dirty="0" smtClean="0"/>
              <a:t>Better cross team functionality</a:t>
            </a:r>
          </a:p>
          <a:p>
            <a:r>
              <a:rPr lang="en-US" dirty="0" smtClean="0"/>
              <a:t>Traceability</a:t>
            </a:r>
          </a:p>
          <a:p>
            <a:r>
              <a:rPr lang="en-US" dirty="0" smtClean="0"/>
              <a:t>Accountability (Git blame) – it tracks who made changes</a:t>
            </a:r>
            <a:r>
              <a:rPr lang="en-US" baseline="0" dirty="0" smtClean="0"/>
              <a:t> to a document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MANAGERIAL REASON: If your laptop is lost, stolen or destroyed your work is recoverable.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1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just deleted something you didn’t mean</a:t>
            </a:r>
            <a:r>
              <a:rPr lang="en-US" baseline="0" dirty="0" smtClean="0"/>
              <a:t>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59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pull the last committed version from </a:t>
            </a:r>
            <a:r>
              <a:rPr lang="en-US" dirty="0" err="1" smtClean="0"/>
              <a:t>git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654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for the items that you would</a:t>
            </a:r>
            <a:r>
              <a:rPr lang="en-US" baseline="0" dirty="0" smtClean="0"/>
              <a:t> save to your local hard drive but you want version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67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 the folder </a:t>
            </a:r>
          </a:p>
          <a:p>
            <a:r>
              <a:rPr lang="en-US" dirty="0" smtClean="0"/>
              <a:t>Initialize the folder</a:t>
            </a:r>
          </a:p>
          <a:p>
            <a:r>
              <a:rPr lang="en-US" dirty="0" smtClean="0"/>
              <a:t>Show the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folder was created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5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50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get the URL</a:t>
            </a:r>
            <a:r>
              <a:rPr lang="en-US" baseline="0" dirty="0" smtClean="0"/>
              <a:t> or UNC of the repo that you want to clone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0D6FF-EC6E-40F2-8E34-E97C912E2E5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7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5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9.xml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0.xml"/><Relationship Id="rId4" Type="http://schemas.openxmlformats.org/officeDocument/2006/relationships/image" Target="../media/image2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1.xml"/><Relationship Id="rId4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2.xml"/><Relationship Id="rId4" Type="http://schemas.openxmlformats.org/officeDocument/2006/relationships/image" Target="../media/image2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3.xml"/><Relationship Id="rId4" Type="http://schemas.openxmlformats.org/officeDocument/2006/relationships/image" Target="../media/image2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4.xml"/><Relationship Id="rId4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5.xml"/><Relationship Id="rId4" Type="http://schemas.openxmlformats.org/officeDocument/2006/relationships/image" Target="../media/image2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7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8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3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0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4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7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48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4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0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5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5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3780083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4255180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38275" y="3519963"/>
            <a:ext cx="1560191" cy="1563624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58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7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2366683"/>
            <a:ext cx="5852156" cy="449131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870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40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EFCCFD62-BC8B-4512-AFF2-6649BCAC553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7016750" cy="29098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365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868768C-2415-4BB7-BDE7-C40AD160D4B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2366963"/>
            <a:ext cx="5851525" cy="44910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8838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5834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824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2753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17620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 Block"/>
          <p:cNvSpPr/>
          <p:nvPr userDrawn="1"/>
        </p:nvSpPr>
        <p:spPr>
          <a:xfrm>
            <a:off x="-2" y="0"/>
            <a:ext cx="44805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257175" y="1472491"/>
            <a:ext cx="3940752" cy="123331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5" hasCustomPrompt="1"/>
          </p:nvPr>
        </p:nvSpPr>
        <p:spPr>
          <a:xfrm>
            <a:off x="4873192" y="379269"/>
            <a:ext cx="7014007" cy="61046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78763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Dark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7175" y="2453745"/>
            <a:ext cx="11677651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Big Idea (Over Dark Image)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498274"/>
            <a:ext cx="11677651" cy="63402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6E1E6F-3901-40FF-815D-38C0B96B3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601145"/>
            <a:ext cx="4142792" cy="2568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Montserrat"/>
                <a:ea typeface="Verdana" panose="020B0604030504040204" pitchFamily="34" charset="0"/>
              </a:rPr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47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1768324" y="3846844"/>
            <a:ext cx="4175276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1768324" y="4321941"/>
            <a:ext cx="4175276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316490" y="3642443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resenter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7687678" y="3846844"/>
            <a:ext cx="4175276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9" name="Title/Company"/>
          <p:cNvSpPr>
            <a:spLocks noGrp="1"/>
          </p:cNvSpPr>
          <p:nvPr>
            <p:ph type="body" sz="quarter" idx="20" hasCustomPrompt="1"/>
          </p:nvPr>
        </p:nvSpPr>
        <p:spPr>
          <a:xfrm>
            <a:off x="7687678" y="4321941"/>
            <a:ext cx="4175276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0" name="Presenter Picture"/>
          <p:cNvSpPr>
            <a:spLocks noGrp="1"/>
          </p:cNvSpPr>
          <p:nvPr>
            <p:ph type="pic" sz="quarter" idx="21"/>
          </p:nvPr>
        </p:nvSpPr>
        <p:spPr>
          <a:xfrm>
            <a:off x="6235844" y="3642443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16615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ight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7175" y="2453745"/>
            <a:ext cx="11677651" cy="100642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Idea (Over Light Image)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498274"/>
            <a:ext cx="11677651" cy="634020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9EC8A-F9D8-4CD2-94DA-ED7DB442C5A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5" y="5965225"/>
            <a:ext cx="1548335" cy="634818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5BB0529-E340-44B9-AC6C-8DC8040419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600825"/>
            <a:ext cx="3563938" cy="2571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rgbClr val="E3463B"/>
              </a:buClr>
              <a:buSzPct val="100000"/>
              <a:buFont typeface="Verdana" panose="020B060403050404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6F6F6"/>
                </a:solidFill>
                <a:effectLst/>
                <a:uLnTx/>
                <a:uFillTx/>
                <a:latin typeface="Montserrat"/>
                <a:ea typeface="Verdana" panose="020B0604030504040204" pitchFamily="34" charset="0"/>
              </a:rPr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8932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9258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436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6" y="3303158"/>
            <a:ext cx="11677650" cy="634020"/>
          </a:xfrm>
        </p:spPr>
        <p:txBody>
          <a:bodyPr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en-US" dirty="0"/>
              <a:t>Optional description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7176" y="2229798"/>
            <a:ext cx="11677650" cy="10064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 Heading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658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8CC20013-AAE7-4410-A7E6-3AD8EDD70C3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1954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06D11EB0-6E41-4011-9968-CD0D0B7414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76253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ection Pur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952499"/>
            <a:ext cx="9601200" cy="3286125"/>
          </a:xfrm>
          <a:custGeom>
            <a:avLst/>
            <a:gdLst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10258425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7981950 w 10258425"/>
              <a:gd name="connsiteY3" fmla="*/ 3768725 h 3768725"/>
              <a:gd name="connsiteX4" fmla="*/ 0 w 10258425"/>
              <a:gd name="connsiteY4" fmla="*/ 3768725 h 3768725"/>
              <a:gd name="connsiteX5" fmla="*/ 0 w 10258425"/>
              <a:gd name="connsiteY5" fmla="*/ 0 h 3768725"/>
              <a:gd name="connsiteX0" fmla="*/ 0 w 10258425"/>
              <a:gd name="connsiteY0" fmla="*/ 0 h 3768725"/>
              <a:gd name="connsiteX1" fmla="*/ 8374063 w 10258425"/>
              <a:gd name="connsiteY1" fmla="*/ 0 h 3768725"/>
              <a:gd name="connsiteX2" fmla="*/ 10258425 w 10258425"/>
              <a:gd name="connsiteY2" fmla="*/ 1884363 h 3768725"/>
              <a:gd name="connsiteX3" fmla="*/ 0 w 10258425"/>
              <a:gd name="connsiteY3" fmla="*/ 3768725 h 3768725"/>
              <a:gd name="connsiteX4" fmla="*/ 0 w 10258425"/>
              <a:gd name="connsiteY4" fmla="*/ 0 h 3768725"/>
              <a:gd name="connsiteX0" fmla="*/ 0 w 8374063"/>
              <a:gd name="connsiteY0" fmla="*/ 0 h 3768725"/>
              <a:gd name="connsiteX1" fmla="*/ 8374063 w 8374063"/>
              <a:gd name="connsiteY1" fmla="*/ 0 h 3768725"/>
              <a:gd name="connsiteX2" fmla="*/ 8229600 w 8374063"/>
              <a:gd name="connsiteY2" fmla="*/ 3751263 h 3768725"/>
              <a:gd name="connsiteX3" fmla="*/ 0 w 8374063"/>
              <a:gd name="connsiteY3" fmla="*/ 3768725 h 3768725"/>
              <a:gd name="connsiteX4" fmla="*/ 0 w 8374063"/>
              <a:gd name="connsiteY4" fmla="*/ 0 h 3768725"/>
              <a:gd name="connsiteX0" fmla="*/ 0 w 10240963"/>
              <a:gd name="connsiteY0" fmla="*/ 0 h 3768725"/>
              <a:gd name="connsiteX1" fmla="*/ 10240963 w 10240963"/>
              <a:gd name="connsiteY1" fmla="*/ 9525 h 3768725"/>
              <a:gd name="connsiteX2" fmla="*/ 8229600 w 10240963"/>
              <a:gd name="connsiteY2" fmla="*/ 3751263 h 3768725"/>
              <a:gd name="connsiteX3" fmla="*/ 0 w 10240963"/>
              <a:gd name="connsiteY3" fmla="*/ 3768725 h 3768725"/>
              <a:gd name="connsiteX4" fmla="*/ 0 w 10240963"/>
              <a:gd name="connsiteY4" fmla="*/ 0 h 3768725"/>
              <a:gd name="connsiteX0" fmla="*/ 0 w 10100676"/>
              <a:gd name="connsiteY0" fmla="*/ 0 h 3768725"/>
              <a:gd name="connsiteX1" fmla="*/ 10100676 w 10100676"/>
              <a:gd name="connsiteY1" fmla="*/ 9525 h 3768725"/>
              <a:gd name="connsiteX2" fmla="*/ 8229600 w 10100676"/>
              <a:gd name="connsiteY2" fmla="*/ 3751263 h 3768725"/>
              <a:gd name="connsiteX3" fmla="*/ 0 w 10100676"/>
              <a:gd name="connsiteY3" fmla="*/ 3768725 h 3768725"/>
              <a:gd name="connsiteX4" fmla="*/ 0 w 10100676"/>
              <a:gd name="connsiteY4" fmla="*/ 0 h 376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676" h="3768725">
                <a:moveTo>
                  <a:pt x="0" y="0"/>
                </a:moveTo>
                <a:lnTo>
                  <a:pt x="10100676" y="9525"/>
                </a:lnTo>
                <a:lnTo>
                  <a:pt x="8229600" y="3751263"/>
                </a:lnTo>
                <a:lnTo>
                  <a:pt x="0" y="3768725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algn="l">
              <a:defRPr sz="60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Subsection Heading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5344" y="0"/>
            <a:ext cx="4486656" cy="6858000"/>
          </a:xfrm>
          <a:prstGeom prst="rect">
            <a:avLst/>
          </a:prstGeom>
        </p:spPr>
      </p:pic>
      <p:pic>
        <p:nvPicPr>
          <p:cNvPr id="7" name="Picture 6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0379E546-8BE7-4D83-8598-CB683D7C15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693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8614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04133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3110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Over Darkened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254145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254145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Name"/>
          <p:cNvSpPr>
            <a:spLocks noGrp="1"/>
          </p:cNvSpPr>
          <p:nvPr>
            <p:ph type="body" sz="quarter" idx="19" hasCustomPrompt="1"/>
          </p:nvPr>
        </p:nvSpPr>
        <p:spPr>
          <a:xfrm>
            <a:off x="4246782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8" name="Title/Company"/>
          <p:cNvSpPr>
            <a:spLocks noGrp="1"/>
          </p:cNvSpPr>
          <p:nvPr>
            <p:ph type="body" sz="quarter" idx="20" hasCustomPrompt="1"/>
          </p:nvPr>
        </p:nvSpPr>
        <p:spPr>
          <a:xfrm>
            <a:off x="4246782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9" name="Presenter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8239420" y="4511489"/>
            <a:ext cx="374924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indent="0" algn="l">
              <a:buNone/>
              <a:defRPr lang="en-US" sz="2400" b="1" cap="all" baseline="0" dirty="0" smtClean="0">
                <a:latin typeface="Montserrat" panose="00000500000000000000" pitchFamily="2" charset="0"/>
              </a:defRPr>
            </a:lvl1pPr>
          </a:lstStyle>
          <a:p>
            <a:pPr marL="457200" lvl="0" indent="-457200" algn="l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PRESENTER NAME</a:t>
            </a:r>
          </a:p>
        </p:txBody>
      </p:sp>
      <p:sp>
        <p:nvSpPr>
          <p:cNvPr id="10" name="Title/Company"/>
          <p:cNvSpPr>
            <a:spLocks noGrp="1"/>
          </p:cNvSpPr>
          <p:nvPr>
            <p:ph type="body" sz="quarter" idx="22" hasCustomPrompt="1"/>
          </p:nvPr>
        </p:nvSpPr>
        <p:spPr>
          <a:xfrm>
            <a:off x="8239420" y="4986586"/>
            <a:ext cx="3749249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1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4145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resenter Picture"/>
          <p:cNvSpPr>
            <a:spLocks noGrp="1"/>
          </p:cNvSpPr>
          <p:nvPr>
            <p:ph type="pic" sz="quarter" idx="23"/>
          </p:nvPr>
        </p:nvSpPr>
        <p:spPr>
          <a:xfrm>
            <a:off x="4246782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resenter Picture"/>
          <p:cNvSpPr>
            <a:spLocks noGrp="1"/>
          </p:cNvSpPr>
          <p:nvPr>
            <p:ph type="pic" sz="quarter" idx="24"/>
          </p:nvPr>
        </p:nvSpPr>
        <p:spPr>
          <a:xfrm>
            <a:off x="8239419" y="3038719"/>
            <a:ext cx="1294101" cy="1298448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806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la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501149"/>
            <a:ext cx="11582400" cy="1015663"/>
          </a:xfrm>
        </p:spPr>
        <p:txBody>
          <a:bodyPr>
            <a:spAutoFit/>
          </a:bodyPr>
          <a:lstStyle>
            <a:lvl1pPr algn="ctr">
              <a:defRPr sz="6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38500"/>
            <a:ext cx="12192000" cy="361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7067" y="6003023"/>
            <a:ext cx="1603021" cy="655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48806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Image (Short)">
    <p:bg>
      <p:bgPr>
        <a:blipFill dpi="0" rotWithShape="1"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22172" y="4548745"/>
            <a:ext cx="5747656" cy="1015663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000" b="0" cap="all" baseline="0" dirty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96571" y="1452117"/>
            <a:ext cx="8894132" cy="251028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400" b="0" cap="none" baseline="0" dirty="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Testimonial Short Quote </a:t>
            </a:r>
            <a:br>
              <a:rPr lang="en-US" dirty="0"/>
            </a:br>
            <a:r>
              <a:rPr lang="en-US" dirty="0"/>
              <a:t>over Background Image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490703" y="2979085"/>
            <a:ext cx="6095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1007280" y="823624"/>
            <a:ext cx="8070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711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Image Long">
    <p:bg>
      <p:bgPr>
        <a:blipFill dpi="0" rotWithShape="1">
          <a:blip r:embed="rId3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22172" y="4548745"/>
            <a:ext cx="5747656" cy="1015663"/>
          </a:xfrm>
        </p:spPr>
        <p:txBody>
          <a:bodyPr vert="horz" wrap="square" lIns="91440" tIns="45720" rIns="91440" bIns="4572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2000" b="0" cap="all" baseline="0" dirty="0"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596571" y="1452117"/>
            <a:ext cx="8894132" cy="2510283"/>
          </a:xfrm>
        </p:spPr>
        <p:txBody>
          <a:bodyPr vert="horz" wrap="square" lIns="91440" tIns="45720" rIns="91440" bIns="45720" rtlCol="0" anchor="ctr" anchorCtr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4400" b="0" cap="none" baseline="0" dirty="0"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/>
              <a:t>“Testimonial Long Quote </a:t>
            </a:r>
            <a:br>
              <a:rPr lang="en-US" dirty="0"/>
            </a:br>
            <a:r>
              <a:rPr lang="en-US" dirty="0"/>
              <a:t>over Background Image”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8817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29499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0376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C644E1-FE80-B44E-8B5B-AFBFF56BBCEF}"/>
              </a:ext>
            </a:extLst>
          </p:cNvPr>
          <p:cNvSpPr/>
          <p:nvPr userDrawn="1"/>
        </p:nvSpPr>
        <p:spPr>
          <a:xfrm>
            <a:off x="1143008" y="854300"/>
            <a:ext cx="9709150" cy="4867231"/>
          </a:xfrm>
          <a:prstGeom prst="rect">
            <a:avLst/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03BE1-1974-074A-8521-A9BF8F11887B}"/>
              </a:ext>
            </a:extLst>
          </p:cNvPr>
          <p:cNvSpPr/>
          <p:nvPr userDrawn="1"/>
        </p:nvSpPr>
        <p:spPr>
          <a:xfrm>
            <a:off x="903311" y="587482"/>
            <a:ext cx="1200134" cy="110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3177C7-6FCF-5243-8A38-72D5CBE8D625}"/>
              </a:ext>
            </a:extLst>
          </p:cNvPr>
          <p:cNvSpPr/>
          <p:nvPr userDrawn="1"/>
        </p:nvSpPr>
        <p:spPr>
          <a:xfrm>
            <a:off x="9953944" y="4890967"/>
            <a:ext cx="1200134" cy="110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03444" y="1291771"/>
            <a:ext cx="8412480" cy="2891577"/>
          </a:xfrm>
        </p:spPr>
        <p:txBody>
          <a:bodyPr anchor="ctr" anchorCtr="0">
            <a:normAutofit/>
          </a:bodyPr>
          <a:lstStyle>
            <a:lvl1pPr algn="l">
              <a:defRPr sz="5400">
                <a:latin typeface="Montserrat Light" panose="00000400000000000000" pitchFamily="2" charset="0"/>
              </a:defRPr>
            </a:lvl1pPr>
          </a:lstStyle>
          <a:p>
            <a:r>
              <a:rPr lang="en-US" dirty="0"/>
              <a:t>Testimonial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13200" y="4457685"/>
            <a:ext cx="4165600" cy="1015663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cap="all" baseline="0"/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35233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Favic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25825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Tessitura Favicon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5425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Logo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98562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tx2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5220"/>
            <a:ext cx="1554480" cy="6325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0071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Favicon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415435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97274"/>
            <a:ext cx="10972800" cy="66345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5" name="Tessitura Favicon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4392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Logo -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-1394653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  <p:pic>
        <p:nvPicPr>
          <p:cNvPr id="4" name="Tessitura Logo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198"/>
          <a:stretch/>
        </p:blipFill>
        <p:spPr>
          <a:xfrm>
            <a:off x="5318760" y="5965220"/>
            <a:ext cx="1554480" cy="709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080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for light image)">
    <p:bg>
      <p:bgPr>
        <a:blipFill dpi="0" rotWithShape="1">
          <a:blip r:embed="rId3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Over Lightened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57175" y="2170113"/>
            <a:ext cx="11677650" cy="6586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3780083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4255180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3247F1-6B56-480E-8A70-B3D77799C5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5" y="5965225"/>
            <a:ext cx="1548335" cy="634818"/>
          </a:xfrm>
          <a:prstGeom prst="rect">
            <a:avLst/>
          </a:prstGeom>
        </p:spPr>
      </p:pic>
      <p:sp>
        <p:nvSpPr>
          <p:cNvPr id="8" name="Presenter Picture">
            <a:extLst>
              <a:ext uri="{FF2B5EF4-FFF2-40B4-BE49-F238E27FC236}">
                <a16:creationId xmlns:a16="http://schemas.microsoft.com/office/drawing/2014/main" id="{B63EBBDF-9E4A-474B-A754-F3BCE64F52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38275" y="3519963"/>
            <a:ext cx="1560191" cy="1563624"/>
          </a:xfrm>
          <a:prstGeom prst="ellipse">
            <a:avLst/>
          </a:prstGeo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7401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Just an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essitura Favicon">
            <a:extLst>
              <a:ext uri="{FF2B5EF4-FFF2-40B4-BE49-F238E27FC236}">
                <a16:creationId xmlns:a16="http://schemas.microsoft.com/office/drawing/2014/main" id="{936DD0DA-D641-49BB-B25A-2FD923EB3D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DB55308B-B4B8-4F19-ADF5-A1A0A94D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BE2B1D6-04A5-45E9-823D-C0428A7E96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7007" y="2873282"/>
            <a:ext cx="10577986" cy="1111435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Replace this image:</a:t>
            </a:r>
            <a:br>
              <a:rPr lang="en-US" dirty="0"/>
            </a:br>
            <a:r>
              <a:rPr lang="en-US" dirty="0"/>
              <a:t>Right-click slide&gt;Format Background&gt;Select Picture Fill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981604-5E51-410E-9BE2-D3EA53F461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4237"/>
            <a:ext cx="4273550" cy="2635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4501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a Dark Image"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1316E47A-31D1-482A-B6AF-4D2DFFB061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4809" y="6261652"/>
            <a:ext cx="332585" cy="332585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713E37D0-3FFF-43E5-AE58-82D93F5E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C3188CA4-74A3-4792-A212-0A829A749D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007" y="2873282"/>
            <a:ext cx="10577986" cy="1111435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Replace this image:</a:t>
            </a:r>
            <a:br>
              <a:rPr lang="en-US" dirty="0"/>
            </a:br>
            <a:r>
              <a:rPr lang="en-US" dirty="0"/>
              <a:t>Right-click slide&gt;Format Background&gt;Select Picture Fill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3188CA4-74A3-4792-A212-0A829A749D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602361"/>
            <a:ext cx="4142792" cy="251032"/>
          </a:xfrm>
        </p:spPr>
        <p:txBody>
          <a:bodyPr>
            <a:norm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58132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, no fav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/>
          <p:cNvSpPr>
            <a:spLocks noGrp="1"/>
          </p:cNvSpPr>
          <p:nvPr>
            <p:ph type="title"/>
          </p:nvPr>
        </p:nvSpPr>
        <p:spPr>
          <a:xfrm>
            <a:off x="381000" y="-1467389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ull Screen Image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51B95359-48F6-40C3-A3BA-42BE709389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594237"/>
            <a:ext cx="4273550" cy="2635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5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Image: [[[insert source here]]]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1080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55527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5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4131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381000" y="-1373871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Content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6" y="3078134"/>
            <a:ext cx="10972800" cy="701731"/>
          </a:xfrm>
        </p:spPr>
        <p:txBody>
          <a:bodyPr anchor="ctr">
            <a:spAutoFit/>
          </a:bodyPr>
          <a:lstStyle>
            <a:lvl1pPr marL="0" indent="0" algn="ctr">
              <a:lnSpc>
                <a:spcPct val="110000"/>
              </a:lnSpc>
              <a:buFontTx/>
              <a:buNone/>
              <a:defRPr sz="3600" baseline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Text Box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84092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C5BE5-CC76-4614-BB0F-768FEBE8AE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668011" y="517525"/>
            <a:ext cx="2617940" cy="5720437"/>
          </a:xfrm>
        </p:spPr>
        <p:txBody>
          <a:bodyPr anchor="ctr">
            <a:normAutofit/>
          </a:bodyPr>
          <a:lstStyle>
            <a:lvl1pPr algn="ctr">
              <a:defRPr sz="2400"/>
            </a:lvl1pPr>
          </a:lstStyle>
          <a:p>
            <a:r>
              <a:rPr lang="en-US" dirty="0"/>
              <a:t>Screen shot- iPhone X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0999" y="340628"/>
            <a:ext cx="7759701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"/>
          <p:cNvSpPr>
            <a:spLocks noGrp="1"/>
          </p:cNvSpPr>
          <p:nvPr>
            <p:ph idx="1" hasCustomPrompt="1"/>
          </p:nvPr>
        </p:nvSpPr>
        <p:spPr>
          <a:xfrm>
            <a:off x="380999" y="1975477"/>
            <a:ext cx="7759702" cy="4435714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Level one slide content</a:t>
            </a:r>
          </a:p>
          <a:p>
            <a:pPr lvl="1"/>
            <a:r>
              <a:rPr lang="en-US" dirty="0"/>
              <a:t>Second level slide content</a:t>
            </a:r>
          </a:p>
          <a:p>
            <a:pPr lvl="2"/>
            <a:r>
              <a:rPr lang="en-US" dirty="0"/>
              <a:t>Third level slide content</a:t>
            </a:r>
          </a:p>
          <a:p>
            <a:pPr lvl="3"/>
            <a:r>
              <a:rPr lang="en-US" dirty="0"/>
              <a:t>Fourth level slide content</a:t>
            </a:r>
          </a:p>
          <a:p>
            <a:pPr lvl="4"/>
            <a:r>
              <a:rPr lang="en-US" dirty="0"/>
              <a:t>Fifth level slide content</a:t>
            </a:r>
          </a:p>
        </p:txBody>
      </p:sp>
      <p:pic>
        <p:nvPicPr>
          <p:cNvPr id="8" name="Picture 2" descr="https://dl.boxcloud.com/api/2.0/internal_files/290218879056/versions/305449228704/representations/png_paged_2048x2048/content/1.png?access_token=1!33GnGCtYQ0d_jS_S93UtvBpR2tuFNPyYgH_U0DUwskYh1WjJ-4AV2YkIKJwrq8AwtKskUGokm1BGwOxY34eNrqmSwhP13y47LZn1fGjh0HYq_gNyO0dlWQ7F4s8xHQEm8Gh816dFldrUo3r_MUE6HWaFehEFPMVNT5C27UAh0HID6xKQvcXVyd7EOQPhAYts3obRYe3Oua0k4rf6ijNnY2bDAjsxKBiZfz6zFLSQLfA1tvvrY2Jx0nXrRlzoRsySPUdAaPLswXUgJb7TEMMAj6j-jMC8Jv3mF91EDbiTVtE-nkrUtZKcrtmqBYaZlCrI18HiCOACUmGNlStMgkqAzuFCLeceRxhw7-akFTg5emuhccZi-f4E63KJXeeO3D8rKRJueY6ScV4u3jKjMn_L2eTF_LgCr0uGq04NsthWYJNurD1-3bBT3UthyrcivYXh5-Igtbb8ER80ulcUs1laLi2DAKwzFCaiSTUKQVtSGRJGwylEhrg4dCEWXM8TcTpebODg-pAjEA-foVaAL40VmFJACMJug-JOE1LiSCiQPuin0YGka3v_yn_suDtoEEE2rCaSuQJ16jKDBabw8-9QKChbpV70Y1ArwBvQQshPyudyM6KzqSqP-Y6GtUI5aWmowg..&amp;shared_link=https%3A%2F%2Ftessituranetwork.app.box.com%2Fs%2F1h29ar8xvikmj6aj28qanvyjqsmi6eci&amp;box_client_name=box-content-preview&amp;box_client_version=2.17.0">
            <a:extLst>
              <a:ext uri="{FF2B5EF4-FFF2-40B4-BE49-F238E27FC236}">
                <a16:creationId xmlns:a16="http://schemas.microsoft.com/office/drawing/2014/main" id="{483B742F-87C4-4509-8F8B-5A33311A6C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6562" y="340628"/>
            <a:ext cx="3039456" cy="607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35556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101638"/>
            <a:ext cx="11430000" cy="1233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"/>
          <p:cNvSpPr>
            <a:spLocks noGrp="1"/>
          </p:cNvSpPr>
          <p:nvPr>
            <p:ph idx="1" hasCustomPrompt="1"/>
          </p:nvPr>
        </p:nvSpPr>
        <p:spPr>
          <a:xfrm>
            <a:off x="381000" y="1634837"/>
            <a:ext cx="3708400" cy="4343400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Level one slide content</a:t>
            </a:r>
          </a:p>
          <a:p>
            <a:pPr lvl="1"/>
            <a:r>
              <a:rPr lang="en-US" dirty="0"/>
              <a:t>Second level slide content</a:t>
            </a:r>
          </a:p>
          <a:p>
            <a:pPr lvl="2"/>
            <a:r>
              <a:rPr lang="en-US" dirty="0"/>
              <a:t>Third level slide content</a:t>
            </a:r>
          </a:p>
          <a:p>
            <a:pPr lvl="3"/>
            <a:r>
              <a:rPr lang="en-US" dirty="0"/>
              <a:t>Fourth level slide content</a:t>
            </a:r>
          </a:p>
          <a:p>
            <a:pPr lvl="4"/>
            <a:r>
              <a:rPr lang="en-US" dirty="0"/>
              <a:t>Fifth level slide content</a:t>
            </a:r>
          </a:p>
        </p:txBody>
      </p:sp>
      <p:pic>
        <p:nvPicPr>
          <p:cNvPr id="9" name="Tablet Frame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583516" y="206017"/>
            <a:ext cx="4847529" cy="7201039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91BA071-DFEF-47A9-BF82-7FD13D01A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5525" y="1816100"/>
            <a:ext cx="6350000" cy="395763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tablet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01376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Horizontal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5691" y="-1436217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Tablet Frame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109407" y="-1007606"/>
            <a:ext cx="5973187" cy="8873212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830D02-9CE7-43CB-A6D6-B14DC967AC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79638" y="976313"/>
            <a:ext cx="7840662" cy="48863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full screen tablet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0564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4" y="279400"/>
            <a:ext cx="10662123" cy="627380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05691" y="-1436217"/>
            <a:ext cx="11430000" cy="123331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830D02-9CE7-43CB-A6D6-B14DC967AC6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97831" y="516731"/>
            <a:ext cx="8898732" cy="50077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Screenshot: laptop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746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5" name="Presenter Name"/>
          <p:cNvSpPr>
            <a:spLocks noGrp="1"/>
          </p:cNvSpPr>
          <p:nvPr>
            <p:ph type="body" sz="quarter" idx="16" hasCustomPrompt="1"/>
          </p:nvPr>
        </p:nvSpPr>
        <p:spPr>
          <a:xfrm>
            <a:off x="4488873" y="2676904"/>
            <a:ext cx="7241164" cy="461665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cap="all" baseline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6" name="Title/Company"/>
          <p:cNvSpPr>
            <a:spLocks noGrp="1"/>
          </p:cNvSpPr>
          <p:nvPr>
            <p:ph type="body" sz="quarter" idx="18" hasCustomPrompt="1"/>
          </p:nvPr>
        </p:nvSpPr>
        <p:spPr>
          <a:xfrm>
            <a:off x="4488873" y="3152001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7" name="Presenter Picture"/>
          <p:cNvSpPr>
            <a:spLocks noGrp="1"/>
          </p:cNvSpPr>
          <p:nvPr>
            <p:ph type="pic" sz="quarter" idx="17"/>
          </p:nvPr>
        </p:nvSpPr>
        <p:spPr>
          <a:xfrm>
            <a:off x="2538275" y="2416784"/>
            <a:ext cx="1560191" cy="1563624"/>
          </a:xfrm>
          <a:prstGeom prst="ellipse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itle/Company">
            <a:extLst>
              <a:ext uri="{FF2B5EF4-FFF2-40B4-BE49-F238E27FC236}">
                <a16:creationId xmlns:a16="http://schemas.microsoft.com/office/drawing/2014/main" id="{A56D742E-9C31-4412-80BA-E1FA7BD277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8873" y="3705999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 (optional)</a:t>
            </a:r>
          </a:p>
        </p:txBody>
      </p:sp>
      <p:sp>
        <p:nvSpPr>
          <p:cNvPr id="9" name="Title/Company">
            <a:extLst>
              <a:ext uri="{FF2B5EF4-FFF2-40B4-BE49-F238E27FC236}">
                <a16:creationId xmlns:a16="http://schemas.microsoft.com/office/drawing/2014/main" id="{348FDBD6-24CF-4E2E-B853-4F0403A994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8873" y="4259997"/>
            <a:ext cx="724116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Social media handle (optional)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0377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_slide_m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85E6F6C-71FC-4D15-9929-82D57AA5700E}"/>
              </a:ext>
            </a:extLst>
          </p:cNvPr>
          <p:cNvGrpSpPr/>
          <p:nvPr/>
        </p:nvGrpSpPr>
        <p:grpSpPr>
          <a:xfrm>
            <a:off x="1465493" y="4393797"/>
            <a:ext cx="422990" cy="377741"/>
            <a:chOff x="8450263" y="4408488"/>
            <a:chExt cx="341313" cy="304801"/>
          </a:xfrm>
          <a:solidFill>
            <a:schemeClr val="bg1"/>
          </a:solidFill>
        </p:grpSpPr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B034F963-844F-4021-B341-D0F20902B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5826" y="4683126"/>
              <a:ext cx="230188" cy="30163"/>
            </a:xfrm>
            <a:custGeom>
              <a:avLst/>
              <a:gdLst>
                <a:gd name="T0" fmla="*/ 126 w 145"/>
                <a:gd name="T1" fmla="*/ 0 h 19"/>
                <a:gd name="T2" fmla="*/ 24 w 145"/>
                <a:gd name="T3" fmla="*/ 0 h 19"/>
                <a:gd name="T4" fmla="*/ 24 w 145"/>
                <a:gd name="T5" fmla="*/ 10 h 19"/>
                <a:gd name="T6" fmla="*/ 0 w 145"/>
                <a:gd name="T7" fmla="*/ 10 h 19"/>
                <a:gd name="T8" fmla="*/ 0 w 145"/>
                <a:gd name="T9" fmla="*/ 19 h 19"/>
                <a:gd name="T10" fmla="*/ 145 w 145"/>
                <a:gd name="T11" fmla="*/ 19 h 19"/>
                <a:gd name="T12" fmla="*/ 145 w 145"/>
                <a:gd name="T13" fmla="*/ 10 h 19"/>
                <a:gd name="T14" fmla="*/ 126 w 145"/>
                <a:gd name="T15" fmla="*/ 10 h 19"/>
                <a:gd name="T16" fmla="*/ 126 w 145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19">
                  <a:moveTo>
                    <a:pt x="126" y="0"/>
                  </a:moveTo>
                  <a:lnTo>
                    <a:pt x="24" y="0"/>
                  </a:lnTo>
                  <a:lnTo>
                    <a:pt x="24" y="1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145" y="19"/>
                  </a:lnTo>
                  <a:lnTo>
                    <a:pt x="145" y="10"/>
                  </a:lnTo>
                  <a:lnTo>
                    <a:pt x="126" y="10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96A6F37D-71D1-4F98-BA3B-7744A9C24B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0263" y="4408488"/>
              <a:ext cx="341313" cy="266700"/>
            </a:xfrm>
            <a:custGeom>
              <a:avLst/>
              <a:gdLst>
                <a:gd name="T0" fmla="*/ 87 w 91"/>
                <a:gd name="T1" fmla="*/ 0 h 71"/>
                <a:gd name="T2" fmla="*/ 4 w 91"/>
                <a:gd name="T3" fmla="*/ 0 h 71"/>
                <a:gd name="T4" fmla="*/ 0 w 91"/>
                <a:gd name="T5" fmla="*/ 3 h 71"/>
                <a:gd name="T6" fmla="*/ 0 w 91"/>
                <a:gd name="T7" fmla="*/ 67 h 71"/>
                <a:gd name="T8" fmla="*/ 4 w 91"/>
                <a:gd name="T9" fmla="*/ 71 h 71"/>
                <a:gd name="T10" fmla="*/ 87 w 91"/>
                <a:gd name="T11" fmla="*/ 71 h 71"/>
                <a:gd name="T12" fmla="*/ 91 w 91"/>
                <a:gd name="T13" fmla="*/ 67 h 71"/>
                <a:gd name="T14" fmla="*/ 91 w 91"/>
                <a:gd name="T15" fmla="*/ 3 h 71"/>
                <a:gd name="T16" fmla="*/ 87 w 91"/>
                <a:gd name="T17" fmla="*/ 0 h 71"/>
                <a:gd name="T18" fmla="*/ 46 w 91"/>
                <a:gd name="T19" fmla="*/ 68 h 71"/>
                <a:gd name="T20" fmla="*/ 41 w 91"/>
                <a:gd name="T21" fmla="*/ 63 h 71"/>
                <a:gd name="T22" fmla="*/ 46 w 91"/>
                <a:gd name="T23" fmla="*/ 58 h 71"/>
                <a:gd name="T24" fmla="*/ 51 w 91"/>
                <a:gd name="T25" fmla="*/ 63 h 71"/>
                <a:gd name="T26" fmla="*/ 46 w 91"/>
                <a:gd name="T27" fmla="*/ 68 h 71"/>
                <a:gd name="T28" fmla="*/ 86 w 91"/>
                <a:gd name="T29" fmla="*/ 55 h 71"/>
                <a:gd name="T30" fmla="*/ 6 w 91"/>
                <a:gd name="T31" fmla="*/ 55 h 71"/>
                <a:gd name="T32" fmla="*/ 6 w 91"/>
                <a:gd name="T33" fmla="*/ 5 h 71"/>
                <a:gd name="T34" fmla="*/ 86 w 91"/>
                <a:gd name="T35" fmla="*/ 5 h 71"/>
                <a:gd name="T36" fmla="*/ 86 w 91"/>
                <a:gd name="T3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1" h="71">
                  <a:moveTo>
                    <a:pt x="8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9"/>
                    <a:pt x="2" y="71"/>
                    <a:pt x="4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9" y="71"/>
                    <a:pt x="91" y="69"/>
                    <a:pt x="91" y="67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7" y="0"/>
                  </a:cubicBezTo>
                  <a:close/>
                  <a:moveTo>
                    <a:pt x="46" y="68"/>
                  </a:moveTo>
                  <a:cubicBezTo>
                    <a:pt x="43" y="68"/>
                    <a:pt x="41" y="65"/>
                    <a:pt x="41" y="63"/>
                  </a:cubicBezTo>
                  <a:cubicBezTo>
                    <a:pt x="41" y="60"/>
                    <a:pt x="43" y="58"/>
                    <a:pt x="46" y="58"/>
                  </a:cubicBezTo>
                  <a:cubicBezTo>
                    <a:pt x="48" y="58"/>
                    <a:pt x="51" y="60"/>
                    <a:pt x="51" y="63"/>
                  </a:cubicBezTo>
                  <a:cubicBezTo>
                    <a:pt x="51" y="65"/>
                    <a:pt x="48" y="68"/>
                    <a:pt x="46" y="68"/>
                  </a:cubicBezTo>
                  <a:close/>
                  <a:moveTo>
                    <a:pt x="86" y="55"/>
                  </a:moveTo>
                  <a:cubicBezTo>
                    <a:pt x="6" y="55"/>
                    <a:pt x="6" y="55"/>
                    <a:pt x="6" y="5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86" y="5"/>
                    <a:pt x="86" y="5"/>
                    <a:pt x="86" y="5"/>
                  </a:cubicBezTo>
                  <a:lnTo>
                    <a:pt x="86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Freeform 77">
            <a:extLst>
              <a:ext uri="{FF2B5EF4-FFF2-40B4-BE49-F238E27FC236}">
                <a16:creationId xmlns:a16="http://schemas.microsoft.com/office/drawing/2014/main" id="{674118EF-658F-44DD-AA7E-BFF91D5D421A}"/>
              </a:ext>
            </a:extLst>
          </p:cNvPr>
          <p:cNvSpPr>
            <a:spLocks/>
          </p:cNvSpPr>
          <p:nvPr/>
        </p:nvSpPr>
        <p:spPr bwMode="auto">
          <a:xfrm>
            <a:off x="6477195" y="4427634"/>
            <a:ext cx="396045" cy="338554"/>
          </a:xfrm>
          <a:custGeom>
            <a:avLst/>
            <a:gdLst>
              <a:gd name="T0" fmla="*/ 82 w 82"/>
              <a:gd name="T1" fmla="*/ 9 h 67"/>
              <a:gd name="T2" fmla="*/ 72 w 82"/>
              <a:gd name="T3" fmla="*/ 11 h 67"/>
              <a:gd name="T4" fmla="*/ 80 w 82"/>
              <a:gd name="T5" fmla="*/ 2 h 67"/>
              <a:gd name="T6" fmla="*/ 68 w 82"/>
              <a:gd name="T7" fmla="*/ 6 h 67"/>
              <a:gd name="T8" fmla="*/ 57 w 82"/>
              <a:gd name="T9" fmla="*/ 0 h 67"/>
              <a:gd name="T10" fmla="*/ 40 w 82"/>
              <a:gd name="T11" fmla="*/ 17 h 67"/>
              <a:gd name="T12" fmla="*/ 41 w 82"/>
              <a:gd name="T13" fmla="*/ 21 h 67"/>
              <a:gd name="T14" fmla="*/ 6 w 82"/>
              <a:gd name="T15" fmla="*/ 4 h 67"/>
              <a:gd name="T16" fmla="*/ 4 w 82"/>
              <a:gd name="T17" fmla="*/ 12 h 67"/>
              <a:gd name="T18" fmla="*/ 11 w 82"/>
              <a:gd name="T19" fmla="*/ 26 h 67"/>
              <a:gd name="T20" fmla="*/ 4 w 82"/>
              <a:gd name="T21" fmla="*/ 24 h 67"/>
              <a:gd name="T22" fmla="*/ 4 w 82"/>
              <a:gd name="T23" fmla="*/ 24 h 67"/>
              <a:gd name="T24" fmla="*/ 17 w 82"/>
              <a:gd name="T25" fmla="*/ 41 h 67"/>
              <a:gd name="T26" fmla="*/ 12 w 82"/>
              <a:gd name="T27" fmla="*/ 42 h 67"/>
              <a:gd name="T28" fmla="*/ 9 w 82"/>
              <a:gd name="T29" fmla="*/ 41 h 67"/>
              <a:gd name="T30" fmla="*/ 25 w 82"/>
              <a:gd name="T31" fmla="*/ 53 h 67"/>
              <a:gd name="T32" fmla="*/ 4 w 82"/>
              <a:gd name="T33" fmla="*/ 60 h 67"/>
              <a:gd name="T34" fmla="*/ 0 w 82"/>
              <a:gd name="T35" fmla="*/ 60 h 67"/>
              <a:gd name="T36" fmla="*/ 26 w 82"/>
              <a:gd name="T37" fmla="*/ 67 h 67"/>
              <a:gd name="T38" fmla="*/ 73 w 82"/>
              <a:gd name="T39" fmla="*/ 19 h 67"/>
              <a:gd name="T40" fmla="*/ 73 w 82"/>
              <a:gd name="T41" fmla="*/ 17 h 67"/>
              <a:gd name="T42" fmla="*/ 82 w 82"/>
              <a:gd name="T43" fmla="*/ 9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2" h="67">
                <a:moveTo>
                  <a:pt x="82" y="9"/>
                </a:moveTo>
                <a:cubicBezTo>
                  <a:pt x="79" y="10"/>
                  <a:pt x="75" y="11"/>
                  <a:pt x="72" y="11"/>
                </a:cubicBezTo>
                <a:cubicBezTo>
                  <a:pt x="75" y="9"/>
                  <a:pt x="78" y="6"/>
                  <a:pt x="80" y="2"/>
                </a:cubicBezTo>
                <a:cubicBezTo>
                  <a:pt x="76" y="4"/>
                  <a:pt x="73" y="5"/>
                  <a:pt x="68" y="6"/>
                </a:cubicBezTo>
                <a:cubicBezTo>
                  <a:pt x="66" y="2"/>
                  <a:pt x="61" y="0"/>
                  <a:pt x="57" y="0"/>
                </a:cubicBezTo>
                <a:cubicBezTo>
                  <a:pt x="48" y="0"/>
                  <a:pt x="40" y="8"/>
                  <a:pt x="40" y="17"/>
                </a:cubicBezTo>
                <a:cubicBezTo>
                  <a:pt x="40" y="19"/>
                  <a:pt x="40" y="20"/>
                  <a:pt x="41" y="21"/>
                </a:cubicBezTo>
                <a:cubicBezTo>
                  <a:pt x="27" y="21"/>
                  <a:pt x="14" y="14"/>
                  <a:pt x="6" y="4"/>
                </a:cubicBezTo>
                <a:cubicBezTo>
                  <a:pt x="4" y="6"/>
                  <a:pt x="4" y="9"/>
                  <a:pt x="4" y="12"/>
                </a:cubicBezTo>
                <a:cubicBezTo>
                  <a:pt x="4" y="18"/>
                  <a:pt x="6" y="23"/>
                  <a:pt x="11" y="26"/>
                </a:cubicBezTo>
                <a:cubicBezTo>
                  <a:pt x="9" y="26"/>
                  <a:pt x="6" y="25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32"/>
                  <a:pt x="9" y="39"/>
                  <a:pt x="17" y="41"/>
                </a:cubicBezTo>
                <a:cubicBezTo>
                  <a:pt x="16" y="41"/>
                  <a:pt x="14" y="42"/>
                  <a:pt x="12" y="42"/>
                </a:cubicBezTo>
                <a:cubicBezTo>
                  <a:pt x="11" y="42"/>
                  <a:pt x="10" y="41"/>
                  <a:pt x="9" y="41"/>
                </a:cubicBezTo>
                <a:cubicBezTo>
                  <a:pt x="11" y="48"/>
                  <a:pt x="18" y="53"/>
                  <a:pt x="25" y="53"/>
                </a:cubicBezTo>
                <a:cubicBezTo>
                  <a:pt x="19" y="57"/>
                  <a:pt x="12" y="60"/>
                  <a:pt x="4" y="60"/>
                </a:cubicBezTo>
                <a:cubicBezTo>
                  <a:pt x="3" y="60"/>
                  <a:pt x="2" y="60"/>
                  <a:pt x="0" y="60"/>
                </a:cubicBezTo>
                <a:cubicBezTo>
                  <a:pt x="7" y="65"/>
                  <a:pt x="16" y="67"/>
                  <a:pt x="26" y="67"/>
                </a:cubicBezTo>
                <a:cubicBezTo>
                  <a:pt x="57" y="67"/>
                  <a:pt x="73" y="42"/>
                  <a:pt x="73" y="19"/>
                </a:cubicBezTo>
                <a:cubicBezTo>
                  <a:pt x="73" y="19"/>
                  <a:pt x="73" y="18"/>
                  <a:pt x="73" y="17"/>
                </a:cubicBezTo>
                <a:cubicBezTo>
                  <a:pt x="77" y="15"/>
                  <a:pt x="80" y="12"/>
                  <a:pt x="82" y="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Freeform 78">
            <a:extLst>
              <a:ext uri="{FF2B5EF4-FFF2-40B4-BE49-F238E27FC236}">
                <a16:creationId xmlns:a16="http://schemas.microsoft.com/office/drawing/2014/main" id="{183D8FC2-FBFF-4389-B275-DCD3DAB75BFF}"/>
              </a:ext>
            </a:extLst>
          </p:cNvPr>
          <p:cNvSpPr>
            <a:spLocks/>
          </p:cNvSpPr>
          <p:nvPr/>
        </p:nvSpPr>
        <p:spPr bwMode="auto">
          <a:xfrm>
            <a:off x="6074162" y="4411962"/>
            <a:ext cx="201822" cy="354226"/>
          </a:xfrm>
          <a:custGeom>
            <a:avLst/>
            <a:gdLst>
              <a:gd name="T0" fmla="*/ 0 w 39"/>
              <a:gd name="T1" fmla="*/ 26 h 81"/>
              <a:gd name="T2" fmla="*/ 8 w 39"/>
              <a:gd name="T3" fmla="*/ 26 h 81"/>
              <a:gd name="T4" fmla="*/ 8 w 39"/>
              <a:gd name="T5" fmla="*/ 18 h 81"/>
              <a:gd name="T6" fmla="*/ 11 w 39"/>
              <a:gd name="T7" fmla="*/ 5 h 81"/>
              <a:gd name="T8" fmla="*/ 24 w 39"/>
              <a:gd name="T9" fmla="*/ 0 h 81"/>
              <a:gd name="T10" fmla="*/ 39 w 39"/>
              <a:gd name="T11" fmla="*/ 1 h 81"/>
              <a:gd name="T12" fmla="*/ 37 w 39"/>
              <a:gd name="T13" fmla="*/ 14 h 81"/>
              <a:gd name="T14" fmla="*/ 30 w 39"/>
              <a:gd name="T15" fmla="*/ 12 h 81"/>
              <a:gd name="T16" fmla="*/ 24 w 39"/>
              <a:gd name="T17" fmla="*/ 17 h 81"/>
              <a:gd name="T18" fmla="*/ 24 w 39"/>
              <a:gd name="T19" fmla="*/ 26 h 81"/>
              <a:gd name="T20" fmla="*/ 37 w 39"/>
              <a:gd name="T21" fmla="*/ 26 h 81"/>
              <a:gd name="T22" fmla="*/ 36 w 39"/>
              <a:gd name="T23" fmla="*/ 39 h 81"/>
              <a:gd name="T24" fmla="*/ 24 w 39"/>
              <a:gd name="T25" fmla="*/ 39 h 81"/>
              <a:gd name="T26" fmla="*/ 24 w 39"/>
              <a:gd name="T27" fmla="*/ 81 h 81"/>
              <a:gd name="T28" fmla="*/ 8 w 39"/>
              <a:gd name="T29" fmla="*/ 81 h 81"/>
              <a:gd name="T30" fmla="*/ 8 w 39"/>
              <a:gd name="T31" fmla="*/ 39 h 81"/>
              <a:gd name="T32" fmla="*/ 0 w 39"/>
              <a:gd name="T33" fmla="*/ 39 h 81"/>
              <a:gd name="T34" fmla="*/ 0 w 39"/>
              <a:gd name="T35" fmla="*/ 26 h 81"/>
              <a:gd name="T36" fmla="*/ 0 w 39"/>
              <a:gd name="T37" fmla="*/ 2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9" h="81">
                <a:moveTo>
                  <a:pt x="0" y="26"/>
                </a:moveTo>
                <a:cubicBezTo>
                  <a:pt x="8" y="26"/>
                  <a:pt x="8" y="26"/>
                  <a:pt x="8" y="26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4"/>
                  <a:pt x="8" y="9"/>
                  <a:pt x="11" y="5"/>
                </a:cubicBezTo>
                <a:cubicBezTo>
                  <a:pt x="13" y="2"/>
                  <a:pt x="17" y="0"/>
                  <a:pt x="24" y="0"/>
                </a:cubicBezTo>
                <a:cubicBezTo>
                  <a:pt x="34" y="0"/>
                  <a:pt x="39" y="1"/>
                  <a:pt x="39" y="1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3" y="12"/>
                  <a:pt x="30" y="12"/>
                </a:cubicBezTo>
                <a:cubicBezTo>
                  <a:pt x="27" y="12"/>
                  <a:pt x="24" y="14"/>
                  <a:pt x="24" y="17"/>
                </a:cubicBezTo>
                <a:cubicBezTo>
                  <a:pt x="24" y="26"/>
                  <a:pt x="24" y="26"/>
                  <a:pt x="24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39"/>
                  <a:pt x="36" y="39"/>
                  <a:pt x="36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81"/>
                  <a:pt x="24" y="81"/>
                  <a:pt x="24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8" y="39"/>
                  <a:pt x="8" y="39"/>
                  <a:pt x="8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E0868-49CE-47FA-8D6A-D6579CDECF21}"/>
              </a:ext>
            </a:extLst>
          </p:cNvPr>
          <p:cNvSpPr/>
          <p:nvPr/>
        </p:nvSpPr>
        <p:spPr>
          <a:xfrm>
            <a:off x="2050777" y="4428779"/>
            <a:ext cx="23503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tessituranetwork.com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F01EDC-97A5-4E8E-BEFE-BCCF14D22CB9}"/>
              </a:ext>
            </a:extLst>
          </p:cNvPr>
          <p:cNvSpPr/>
          <p:nvPr/>
        </p:nvSpPr>
        <p:spPr>
          <a:xfrm>
            <a:off x="2050777" y="5172330"/>
            <a:ext cx="29370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info@tessituranetwork.com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0266D1-4BDA-480B-AF56-B76277D4E512}"/>
              </a:ext>
            </a:extLst>
          </p:cNvPr>
          <p:cNvSpPr/>
          <p:nvPr/>
        </p:nvSpPr>
        <p:spPr>
          <a:xfrm>
            <a:off x="7074451" y="4435470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@</a:t>
            </a:r>
            <a:r>
              <a:rPr lang="en-US" sz="1600" dirty="0" err="1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tessnetwork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7212BF-C7DD-4937-97F1-E624E79063BA}"/>
              </a:ext>
            </a:extLst>
          </p:cNvPr>
          <p:cNvSpPr txBox="1"/>
          <p:nvPr userDrawn="1"/>
        </p:nvSpPr>
        <p:spPr>
          <a:xfrm>
            <a:off x="1251108" y="3028280"/>
            <a:ext cx="6547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400" b="0" i="0" u="none" strike="noStrike" kern="1200" cap="all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0"/>
                <a:ea typeface="+mj-ea"/>
                <a:cs typeface="+mj-cs"/>
              </a:rPr>
              <a:t>Thank you!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B0F7DC-0FEF-4F9F-AAA1-DC0C177FB4DB}"/>
              </a:ext>
            </a:extLst>
          </p:cNvPr>
          <p:cNvCxnSpPr>
            <a:cxnSpLocks/>
          </p:cNvCxnSpPr>
          <p:nvPr userDrawn="1"/>
        </p:nvCxnSpPr>
        <p:spPr>
          <a:xfrm>
            <a:off x="1337094" y="4037163"/>
            <a:ext cx="9652958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73B585E-5679-43C6-9A31-C0F8F5CC54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19" y="5054566"/>
            <a:ext cx="482670" cy="483516"/>
          </a:xfrm>
          <a:prstGeom prst="rect">
            <a:avLst/>
          </a:prstGeom>
        </p:spPr>
      </p:pic>
      <p:pic>
        <p:nvPicPr>
          <p:cNvPr id="5" name="Picture 4" descr="A close up of a mans face&#10;&#10;Description automatically generated">
            <a:extLst>
              <a:ext uri="{FF2B5EF4-FFF2-40B4-BE49-F238E27FC236}">
                <a16:creationId xmlns:a16="http://schemas.microsoft.com/office/drawing/2014/main" id="{594900C6-BCB0-4D28-9158-199887956DB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84" y="4889001"/>
            <a:ext cx="814646" cy="814646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E0E2AF3C-F447-4289-9273-4EB2B36315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12" y="4411962"/>
            <a:ext cx="354226" cy="35422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FA4CA95-7C58-4C2C-AB75-C0FEFBA28648}"/>
              </a:ext>
            </a:extLst>
          </p:cNvPr>
          <p:cNvSpPr/>
          <p:nvPr userDrawn="1"/>
        </p:nvSpPr>
        <p:spPr>
          <a:xfrm>
            <a:off x="7090630" y="5172330"/>
            <a:ext cx="1927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bg1"/>
                </a:solidFill>
                <a:ea typeface="Open Sans Semibold" pitchFamily="34" charset="0"/>
                <a:cs typeface="Open Sans Semibold" pitchFamily="34" charset="0"/>
              </a:rPr>
              <a:t>tessitura-network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092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r Block"/>
          <p:cNvSpPr/>
          <p:nvPr userDrawn="1"/>
        </p:nvSpPr>
        <p:spPr>
          <a:xfrm>
            <a:off x="-3" y="0"/>
            <a:ext cx="5852159" cy="2366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165538" y="315310"/>
            <a:ext cx="5477616" cy="99840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339547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7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2366683"/>
            <a:ext cx="5852156" cy="4491317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6209211" y="315310"/>
            <a:ext cx="5646458" cy="627892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For sub text, highlight text and click Tab key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463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lor Block"/>
          <p:cNvSpPr/>
          <p:nvPr userDrawn="1"/>
        </p:nvSpPr>
        <p:spPr>
          <a:xfrm>
            <a:off x="-2" y="0"/>
            <a:ext cx="4482790" cy="30172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5538" y="405038"/>
            <a:ext cx="4146331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165538" y="1714795"/>
            <a:ext cx="3607676" cy="52322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0" y="3017251"/>
            <a:ext cx="4482788" cy="3840749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Heading Content"/>
          <p:cNvSpPr>
            <a:spLocks noGrp="1"/>
          </p:cNvSpPr>
          <p:nvPr>
            <p:ph type="body" sz="quarter" idx="10" hasCustomPrompt="1"/>
          </p:nvPr>
        </p:nvSpPr>
        <p:spPr>
          <a:xfrm>
            <a:off x="4887310" y="315310"/>
            <a:ext cx="6968359" cy="1717393"/>
          </a:xfrm>
        </p:spPr>
        <p:txBody>
          <a:bodyPr>
            <a:spAutoFit/>
          </a:bodyPr>
          <a:lstStyle>
            <a:lvl1pPr>
              <a:defRPr baseline="0"/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r>
              <a:rPr lang="en-US" dirty="0"/>
              <a:t>Use tab key for sub text</a:t>
            </a:r>
            <a:br>
              <a:rPr lang="en-US" dirty="0"/>
            </a:br>
            <a:r>
              <a:rPr lang="en-US" dirty="0"/>
              <a:t>(do not use for bullets)</a:t>
            </a:r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887311" y="3350173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Icon Text 1"/>
          <p:cNvSpPr>
            <a:spLocks noGrp="1"/>
          </p:cNvSpPr>
          <p:nvPr>
            <p:ph type="body" sz="quarter" idx="18" hasCustomPrompt="1"/>
          </p:nvPr>
        </p:nvSpPr>
        <p:spPr>
          <a:xfrm>
            <a:off x="5741275" y="3399931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887311" y="4351282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Icon Text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1275" y="4401040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4887311" y="5352391"/>
            <a:ext cx="638504" cy="622737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Icon Text 3"/>
          <p:cNvSpPr>
            <a:spLocks noGrp="1"/>
          </p:cNvSpPr>
          <p:nvPr>
            <p:ph type="body" sz="quarter" idx="20" hasCustomPrompt="1"/>
          </p:nvPr>
        </p:nvSpPr>
        <p:spPr>
          <a:xfrm>
            <a:off x="5741275" y="5407568"/>
            <a:ext cx="6114393" cy="523220"/>
          </a:xfrm>
        </p:spPr>
        <p:txBody>
          <a:bodyPr anchor="ctr">
            <a:no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rgbClr val="757575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Icon descriptor here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C5A2F24A-EE9B-41EB-818C-3C36F1F1E00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017838"/>
            <a:ext cx="4483100" cy="384016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223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lor Block"/>
          <p:cNvSpPr/>
          <p:nvPr userDrawn="1"/>
        </p:nvSpPr>
        <p:spPr>
          <a:xfrm>
            <a:off x="7017024" y="1"/>
            <a:ext cx="5174974" cy="291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271657" y="189917"/>
            <a:ext cx="4685212" cy="12612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aption"/>
          <p:cNvSpPr>
            <a:spLocks noGrp="1"/>
          </p:cNvSpPr>
          <p:nvPr>
            <p:ph type="body" sz="quarter" idx="12" hasCustomPrompt="1"/>
          </p:nvPr>
        </p:nvSpPr>
        <p:spPr>
          <a:xfrm>
            <a:off x="7271657" y="1465071"/>
            <a:ext cx="4685212" cy="498598"/>
          </a:xfrm>
        </p:spPr>
        <p:txBody>
          <a:bodyPr wrap="square" anchor="t" anchorCtr="0">
            <a:spAutoFit/>
          </a:bodyPr>
          <a:lstStyle>
            <a:lvl1pPr marL="0" indent="0" algn="l">
              <a:lnSpc>
                <a:spcPct val="110000"/>
              </a:lnSpc>
              <a:buFontTx/>
              <a:buNone/>
              <a:defRPr sz="2400" i="0">
                <a:solidFill>
                  <a:schemeClr val="bg1"/>
                </a:solidFill>
              </a:defRPr>
            </a:lvl1pPr>
            <a:lvl2pPr marL="344488" indent="0" algn="ctr">
              <a:buFontTx/>
              <a:buNone/>
              <a:defRPr>
                <a:solidFill>
                  <a:schemeClr val="accent1"/>
                </a:solidFill>
              </a:defRPr>
            </a:lvl2pPr>
            <a:lvl3pPr marL="687387" indent="0" algn="ctr">
              <a:buFontTx/>
              <a:buNone/>
              <a:defRPr>
                <a:solidFill>
                  <a:schemeClr val="accent1"/>
                </a:solidFill>
              </a:defRPr>
            </a:lvl3pPr>
            <a:lvl4pPr marL="1031875" indent="0" algn="ctr">
              <a:buFontTx/>
              <a:buNone/>
              <a:defRPr>
                <a:solidFill>
                  <a:schemeClr val="accent1"/>
                </a:solidFill>
              </a:defRPr>
            </a:lvl4pPr>
            <a:lvl5pPr marL="1376362" indent="0" algn="ctr"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1" name="Main Picture"/>
          <p:cNvSpPr>
            <a:spLocks noGrp="1"/>
          </p:cNvSpPr>
          <p:nvPr>
            <p:ph type="pic" sz="quarter" idx="13"/>
          </p:nvPr>
        </p:nvSpPr>
        <p:spPr>
          <a:xfrm>
            <a:off x="-8631" y="-8150"/>
            <a:ext cx="7025654" cy="291861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2" name="Icon 1"/>
          <p:cNvSpPr>
            <a:spLocks noGrp="1"/>
          </p:cNvSpPr>
          <p:nvPr>
            <p:ph type="pic" sz="quarter" idx="14" hasCustomPrompt="1"/>
          </p:nvPr>
        </p:nvSpPr>
        <p:spPr>
          <a:xfrm>
            <a:off x="421727" y="3100386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Conten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17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3" name="Icon 2"/>
          <p:cNvSpPr>
            <a:spLocks noGrp="1"/>
          </p:cNvSpPr>
          <p:nvPr>
            <p:ph type="pic" sz="quarter" idx="15" hasCustomPrompt="1"/>
          </p:nvPr>
        </p:nvSpPr>
        <p:spPr>
          <a:xfrm>
            <a:off x="4317540" y="3100384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Content 2"/>
          <p:cNvSpPr>
            <a:spLocks noGrp="1"/>
          </p:cNvSpPr>
          <p:nvPr>
            <p:ph type="body" sz="quarter" idx="17" hasCustomPrompt="1"/>
          </p:nvPr>
        </p:nvSpPr>
        <p:spPr>
          <a:xfrm>
            <a:off x="43188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  <p:sp>
        <p:nvSpPr>
          <p:cNvPr id="24" name="Icon 3"/>
          <p:cNvSpPr>
            <a:spLocks noGrp="1"/>
          </p:cNvSpPr>
          <p:nvPr>
            <p:ph type="pic" sz="quarter" idx="16" hasCustomPrompt="1"/>
          </p:nvPr>
        </p:nvSpPr>
        <p:spPr>
          <a:xfrm>
            <a:off x="8213354" y="3100385"/>
            <a:ext cx="548640" cy="548640"/>
          </a:xfrm>
        </p:spPr>
        <p:txBody>
          <a:bodyPr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Content 3"/>
          <p:cNvSpPr>
            <a:spLocks noGrp="1"/>
          </p:cNvSpPr>
          <p:nvPr>
            <p:ph type="body" sz="quarter" idx="18" hasCustomPrompt="1"/>
          </p:nvPr>
        </p:nvSpPr>
        <p:spPr>
          <a:xfrm>
            <a:off x="8215927" y="3906716"/>
            <a:ext cx="3566160" cy="225657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add short text for icon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179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ags" Target="../tags/tag9.xml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tags" Target="../tags/tag1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6.jpe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ags" Target="../tags/tag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ags" Target="../tags/tag3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ags" Target="../tags/tag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tags" Target="../tags/tag5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760" y="5963808"/>
            <a:ext cx="1554480" cy="63733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7175" y="2155825"/>
            <a:ext cx="11677650" cy="2397579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257175" y="1350649"/>
            <a:ext cx="11677650" cy="794064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8"/>
    </p:custDataLst>
    <p:extLst>
      <p:ext uri="{BB962C8B-B14F-4D97-AF65-F5344CB8AC3E}">
        <p14:creationId xmlns:p14="http://schemas.microsoft.com/office/powerpoint/2010/main" val="408646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93" r:id="rId5"/>
    <p:sldLayoutId id="2147483894" r:id="rId6"/>
  </p:sldLayoutIdLst>
  <p:txStyles>
    <p:titleStyle>
      <a:lvl1pPr marL="0" indent="0" algn="ctr" defTabSz="9144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lang="en-US" sz="4400" b="0" kern="1200" cap="all" spc="200" baseline="0" dirty="0">
          <a:solidFill>
            <a:schemeClr val="bg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914400" indent="-457200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Char char="•"/>
        <a:defRPr lang="en-US" sz="20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2pPr>
      <a:lvl3pPr marL="1376363" indent="-461963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8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3pPr>
      <a:lvl4pPr marL="1828800" indent="-458788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 smtClean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4pPr>
      <a:lvl5pPr marL="2290763" indent="-461963" algn="ctr" defTabSz="914400" rtl="0" eaLnBrk="1" latinLnBrk="0" hangingPunct="1">
        <a:lnSpc>
          <a:spcPct val="9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bg1"/>
          </a:solidFill>
          <a:latin typeface="Montserrat" panose="00000500000000000000" pitchFamily="2" charset="0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Tessitura Favicon">
            <a:extLst>
              <a:ext uri="{FF2B5EF4-FFF2-40B4-BE49-F238E27FC236}">
                <a16:creationId xmlns:a16="http://schemas.microsoft.com/office/drawing/2014/main" id="{01E2F515-6226-49EE-9613-62D8645D0C26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11"/>
    </p:custDataLst>
    <p:extLst>
      <p:ext uri="{BB962C8B-B14F-4D97-AF65-F5344CB8AC3E}">
        <p14:creationId xmlns:p14="http://schemas.microsoft.com/office/powerpoint/2010/main" val="374027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63" r:id="rId2"/>
    <p:sldLayoutId id="2147483765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5" y="2095500"/>
            <a:ext cx="3971925" cy="2387600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7864" y="353292"/>
            <a:ext cx="7206961" cy="621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Tessitura Favicon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5"/>
    </p:custDataLst>
    <p:extLst>
      <p:ext uri="{BB962C8B-B14F-4D97-AF65-F5344CB8AC3E}">
        <p14:creationId xmlns:p14="http://schemas.microsoft.com/office/powerpoint/2010/main" val="116870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805" r:id="rId2"/>
    <p:sldLayoutId id="214748380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accent1"/>
        </a:buClr>
        <a:buSzPct val="100000"/>
        <a:buFont typeface="Verdana" panose="020B0604030504040204" pitchFamily="34" charset="0"/>
        <a:buNone/>
        <a:defRPr lang="en-US" sz="3200" kern="1200" dirty="0" smtClean="0">
          <a:solidFill>
            <a:schemeClr val="tx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4572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/>
        </a:buClr>
        <a:buSzPct val="80000"/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 smtClean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 smtClean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914400" indent="-342900" algn="l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tx1">
            <a:lumMod val="50000"/>
            <a:lumOff val="50000"/>
          </a:schemeClr>
        </a:buClr>
        <a:buSzPct val="100000"/>
        <a:buFont typeface="Arial" panose="020B0604020202020204" pitchFamily="34" charset="0"/>
        <a:buChar char="•"/>
        <a:defRPr lang="en-US" sz="2400" kern="1200" dirty="0">
          <a:solidFill>
            <a:srgbClr val="757575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6" y="1539648"/>
            <a:ext cx="11677650" cy="1920526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6" y="3460174"/>
            <a:ext cx="11677649" cy="197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303115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0" r:id="rId3"/>
    <p:sldLayoutId id="2147483881" r:id="rId4"/>
    <p:sldLayoutId id="2147483858" r:id="rId5"/>
    <p:sldLayoutId id="2147483841" r:id="rId6"/>
    <p:sldLayoutId id="2147483842" r:id="rId7"/>
    <p:sldLayoutId id="2147483843" r:id="rId8"/>
    <p:sldLayoutId id="2147483876" r:id="rId9"/>
    <p:sldLayoutId id="2147483877" r:id="rId10"/>
    <p:sldLayoutId id="2147483878" r:id="rId11"/>
    <p:sldLayoutId id="2147483879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6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32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1143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176" y="1539648"/>
            <a:ext cx="11677650" cy="1920526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marL="0" lvl="0" algn="ctr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6" y="3460174"/>
            <a:ext cx="11677649" cy="197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65E2ECA-7996-F64F-8C3C-37317BE71F0C}"/>
              </a:ext>
            </a:extLst>
          </p:cNvPr>
          <p:cNvSpPr txBox="1">
            <a:spLocks/>
          </p:cNvSpPr>
          <p:nvPr userDrawn="1"/>
        </p:nvSpPr>
        <p:spPr>
          <a:xfrm>
            <a:off x="470251" y="-76737"/>
            <a:ext cx="176530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AA13F1-7666-FB42-9F6F-EDC463E39869}"/>
              </a:ext>
            </a:extLst>
          </p:cNvPr>
          <p:cNvSpPr txBox="1">
            <a:spLocks/>
          </p:cNvSpPr>
          <p:nvPr userDrawn="1"/>
        </p:nvSpPr>
        <p:spPr>
          <a:xfrm rot="10800000">
            <a:off x="10185903" y="2697910"/>
            <a:ext cx="133346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0" dirty="0">
                <a:solidFill>
                  <a:schemeClr val="bg1"/>
                </a:solidFill>
                <a:latin typeface="+mj-lt"/>
              </a:rPr>
              <a:t>“</a:t>
            </a: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2806513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en-US" sz="66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10000"/>
        </a:lnSpc>
        <a:spcBef>
          <a:spcPts val="10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32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1pPr>
      <a:lvl2pPr marL="1143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80000"/>
        <a:buFont typeface="Arial" panose="020B0604020202020204" pitchFamily="34" charset="0"/>
        <a:buNone/>
        <a:defRPr lang="en-US" sz="28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2pPr>
      <a:lvl3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3pPr>
      <a:lvl4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 smtClean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4pPr>
      <a:lvl5pPr marL="571500" indent="0" algn="ctr" defTabSz="914400" rtl="0" eaLnBrk="1" latinLnBrk="0" hangingPunct="1">
        <a:lnSpc>
          <a:spcPct val="100000"/>
        </a:lnSpc>
        <a:spcBef>
          <a:spcPts val="500"/>
        </a:spcBef>
        <a:spcAft>
          <a:spcPts val="1000"/>
        </a:spcAft>
        <a:buClr>
          <a:schemeClr val="bg1"/>
        </a:buClr>
        <a:buSzPct val="100000"/>
        <a:buFont typeface="Arial" panose="020B0604020202020204" pitchFamily="34" charset="0"/>
        <a:buNone/>
        <a:defRPr lang="en-US" sz="2400" kern="1200" dirty="0">
          <a:solidFill>
            <a:schemeClr val="bg1"/>
          </a:solidFill>
          <a:latin typeface="Montserrat Light" panose="00000400000000000000" pitchFamily="2" charset="0"/>
          <a:ea typeface="Verdana" panose="020B0604030504040204" pitchFamily="34" charset="0"/>
          <a:cs typeface="Montserrat Light" panose="000004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2"/>
    </p:custDataLst>
    <p:extLst>
      <p:ext uri="{BB962C8B-B14F-4D97-AF65-F5344CB8AC3E}">
        <p14:creationId xmlns:p14="http://schemas.microsoft.com/office/powerpoint/2010/main" val="345458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5" r:id="rId2"/>
    <p:sldLayoutId id="2147483784" r:id="rId3"/>
    <p:sldLayoutId id="2147483786" r:id="rId4"/>
    <p:sldLayoutId id="2147483891" r:id="rId5"/>
    <p:sldLayoutId id="2147483892" r:id="rId6"/>
    <p:sldLayoutId id="2147483775" r:id="rId7"/>
    <p:sldLayoutId id="2147483873" r:id="rId8"/>
    <p:sldLayoutId id="2147483874" r:id="rId9"/>
    <p:sldLayoutId id="214748387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641965"/>
            <a:ext cx="11430000" cy="1233318"/>
          </a:xfrm>
          <a:prstGeom prst="rect">
            <a:avLst/>
          </a:prstGeom>
        </p:spPr>
        <p:txBody>
          <a:bodyPr vert="horz" lIns="91440" tIns="91440" rIns="91440" bIns="9144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960494"/>
            <a:ext cx="11430000" cy="4697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Tessitura Favicon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3928" y="6260130"/>
            <a:ext cx="334107" cy="334107"/>
          </a:xfrm>
          <a:prstGeom prst="rect">
            <a:avLst/>
          </a:prstGeom>
        </p:spPr>
      </p:pic>
    </p:spTree>
    <p:custDataLst>
      <p:tags r:id="rId6"/>
    </p:custDataLst>
    <p:extLst>
      <p:ext uri="{BB962C8B-B14F-4D97-AF65-F5344CB8AC3E}">
        <p14:creationId xmlns:p14="http://schemas.microsoft.com/office/powerpoint/2010/main" val="257650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8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 cap="all" baseline="0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None/>
        <a:defRPr sz="3200" kern="1200">
          <a:solidFill>
            <a:schemeClr val="tx1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1pPr>
      <a:lvl2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80000"/>
        <a:buFont typeface="Arial" panose="020B0604020202020204" pitchFamily="34" charset="0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2pPr>
      <a:lvl3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50000"/>
            <a:lumOff val="50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tx1">
            <a:lumMod val="65000"/>
            <a:lumOff val="35000"/>
          </a:schemeClr>
        </a:buClr>
        <a:buSzPct val="100000"/>
        <a:buFont typeface="Wingdings" panose="05000000000000000000" pitchFamily="2" charset="2"/>
        <a:buNone/>
        <a:defRPr sz="2400" kern="120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4pPr>
      <a:lvl5pPr marL="0" indent="0" algn="l" defTabSz="914400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>
            <a:lumMod val="60000"/>
            <a:lumOff val="40000"/>
          </a:schemeClr>
        </a:buClr>
        <a:buSzPct val="100000"/>
        <a:buFont typeface="Wingdings" panose="05000000000000000000" pitchFamily="2" charset="2"/>
        <a:buNone/>
        <a:defRPr sz="2400" b="0" kern="1200" spc="-30" baseline="0">
          <a:solidFill>
            <a:srgbClr val="757575"/>
          </a:solidFill>
          <a:latin typeface="+mn-lt"/>
          <a:ea typeface="Verdana" panose="020B0604030504040204" pitchFamily="34" charset="0"/>
          <a:cs typeface="Montserrat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app.crooze.com/" TargetMode="External"/><Relationship Id="rId7" Type="http://schemas.openxmlformats.org/officeDocument/2006/relationships/hyperlink" Target="https://app.crooze.com/metadataapps/qEAZXDwY6Xg3utwfL" TargetMode="External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59.xml"/><Relationship Id="rId6" Type="http://schemas.openxmlformats.org/officeDocument/2006/relationships/hyperlink" Target="https://app.crooze.com/metadataapps/PMvYvSSFMNWGxBWhg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app.crooze.com/metadataapps/5nuCQjGFozoN9DSwT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app.crooze.com/metadataapps/MjS2TLiL3zkW2W8rp" TargetMode="External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4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0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6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63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6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6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7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en.wikipedia.org/wiki/Linus_Torvalds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7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75.xml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7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7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ags" Target="../tags/tag7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tags" Target="../tags/tag8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tags" Target="../tags/tag8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8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ags" Target="../tags/tag8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tags" Target="../tags/tag8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44.xml"/><Relationship Id="rId1" Type="http://schemas.openxmlformats.org/officeDocument/2006/relationships/tags" Target="../tags/tag8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situranetwork.app.box.com/folder/46944093968" TargetMode="External"/><Relationship Id="rId2" Type="http://schemas.openxmlformats.org/officeDocument/2006/relationships/hyperlink" Target="https://app.crooze.com/metadataapps/MjS2TLiL3zkW2W8rp" TargetMode="External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8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tags" Target="../tags/tag8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tags" Target="../tags/tag8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8.xml"/><Relationship Id="rId1" Type="http://schemas.openxmlformats.org/officeDocument/2006/relationships/tags" Target="../tags/tag8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tags" Target="../tags/tag9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9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16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8066" y="727795"/>
            <a:ext cx="10972800" cy="701731"/>
          </a:xfrm>
        </p:spPr>
        <p:txBody>
          <a:bodyPr/>
          <a:lstStyle/>
          <a:p>
            <a:r>
              <a:rPr lang="en-US" sz="4400" i="1" dirty="0"/>
              <a:t>Need help finding an image?</a:t>
            </a:r>
          </a:p>
          <a:p>
            <a:r>
              <a:rPr lang="en-US" dirty="0"/>
              <a:t>Use our </a:t>
            </a:r>
            <a:r>
              <a:rPr lang="en-US" dirty="0">
                <a:solidFill>
                  <a:schemeClr val="accent1"/>
                </a:solidFill>
                <a:hlinkClick r:id="rId3"/>
              </a:rPr>
              <a:t>D</a:t>
            </a:r>
            <a:r>
              <a:rPr lang="en-US" dirty="0">
                <a:hlinkClick r:id="rId3"/>
              </a:rPr>
              <a:t>igital </a:t>
            </a:r>
            <a:r>
              <a:rPr lang="en-US" dirty="0">
                <a:solidFill>
                  <a:schemeClr val="accent1"/>
                </a:solidFill>
                <a:hlinkClick r:id="rId3"/>
              </a:rPr>
              <a:t>A</a:t>
            </a:r>
            <a:r>
              <a:rPr lang="en-US" dirty="0">
                <a:hlinkClick r:id="rId3"/>
              </a:rPr>
              <a:t>sset </a:t>
            </a:r>
            <a:r>
              <a:rPr lang="en-US" dirty="0">
                <a:solidFill>
                  <a:schemeClr val="accent1"/>
                </a:solidFill>
                <a:hlinkClick r:id="rId3"/>
              </a:rPr>
              <a:t>M</a:t>
            </a:r>
            <a:r>
              <a:rPr lang="en-US" dirty="0">
                <a:hlinkClick r:id="rId3"/>
              </a:rPr>
              <a:t>anager</a:t>
            </a:r>
            <a:r>
              <a:rPr lang="en-US" dirty="0"/>
              <a:t>.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3692" y="2194917"/>
            <a:ext cx="5173134" cy="17522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Pct val="100000"/>
              <a:buFontTx/>
              <a:buNone/>
              <a:defRPr sz="3600" kern="1200" baseline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1pPr>
            <a:lvl2pPr marL="344488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SzPct val="8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2pPr>
            <a:lvl3pPr marL="687387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3pPr>
            <a:lvl4pPr marL="1031875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4pPr>
            <a:lvl5pPr marL="1376362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Tx/>
              <a:buNone/>
              <a:defRPr sz="2400" b="0" kern="1200" spc="-30" baseline="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Backgrounds:</a:t>
            </a:r>
          </a:p>
          <a:p>
            <a:r>
              <a:rPr lang="en-US" sz="2000" dirty="0">
                <a:hlinkClick r:id="rId4"/>
              </a:rPr>
              <a:t>https://app.crooze.com/metadataapps/MjS2TLiL3zkW2W8rp</a:t>
            </a:r>
            <a:endParaRPr lang="en-US" sz="2000" dirty="0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189132" y="2194917"/>
            <a:ext cx="5173134" cy="175225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Pct val="100000"/>
              <a:buFontTx/>
              <a:buNone/>
              <a:defRPr sz="3600" kern="1200" baseline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1pPr>
            <a:lvl2pPr marL="344488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SzPct val="8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2pPr>
            <a:lvl3pPr marL="687387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3pPr>
            <a:lvl4pPr marL="1031875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4pPr>
            <a:lvl5pPr marL="1376362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Tx/>
              <a:buNone/>
              <a:defRPr sz="2400" b="0" kern="1200" spc="-30" baseline="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Icons:</a:t>
            </a:r>
          </a:p>
          <a:p>
            <a:r>
              <a:rPr lang="en-US" sz="2000" dirty="0">
                <a:hlinkClick r:id="rId5"/>
              </a:rPr>
              <a:t>https://app.crooze.com/metadataapps/5nuCQjGFozoN9DSwT</a:t>
            </a:r>
            <a:endParaRPr lang="en-US" sz="2000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63692" y="4240342"/>
            <a:ext cx="5173134" cy="17522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Pct val="100000"/>
              <a:buFontTx/>
              <a:buNone/>
              <a:defRPr sz="3600" kern="1200" baseline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1pPr>
            <a:lvl2pPr marL="344488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SzPct val="8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2pPr>
            <a:lvl3pPr marL="687387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3pPr>
            <a:lvl4pPr marL="1031875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4pPr>
            <a:lvl5pPr marL="1376362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Tx/>
              <a:buNone/>
              <a:defRPr sz="2400" b="0" kern="1200" spc="-30" baseline="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Tessitura Screenshots:</a:t>
            </a:r>
          </a:p>
          <a:p>
            <a:r>
              <a:rPr lang="en-US" sz="2000" dirty="0">
                <a:hlinkClick r:id="rId6"/>
              </a:rPr>
              <a:t>https://app.crooze.com/metadataapps/PMvYvSSFMNWGxBWhg</a:t>
            </a:r>
            <a:endParaRPr lang="en-US" sz="2000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189132" y="4240341"/>
            <a:ext cx="5173134" cy="17522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Pct val="100000"/>
              <a:buFontTx/>
              <a:buNone/>
              <a:defRPr sz="3600" kern="1200" baseline="0">
                <a:solidFill>
                  <a:schemeClr val="tx2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1pPr>
            <a:lvl2pPr marL="344488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accent1"/>
              </a:buClr>
              <a:buSzPct val="8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2pPr>
            <a:lvl3pPr marL="687387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3pPr>
            <a:lvl4pPr marL="1031875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Tx/>
              <a:buNone/>
              <a:defRPr sz="2400" kern="120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4pPr>
            <a:lvl5pPr marL="1376362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3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Tx/>
              <a:buNone/>
              <a:defRPr sz="2400" b="0" kern="1200" spc="-30" baseline="0">
                <a:solidFill>
                  <a:schemeClr val="accent1"/>
                </a:solidFill>
                <a:latin typeface="+mn-lt"/>
                <a:ea typeface="Verdana" panose="020B0604030504040204" pitchFamily="34" charset="0"/>
                <a:cs typeface="Montserrat" panose="000005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Staff Circle Headshots:</a:t>
            </a:r>
          </a:p>
          <a:p>
            <a:r>
              <a:rPr lang="en-US" sz="2000" dirty="0">
                <a:hlinkClick r:id="rId7"/>
              </a:rPr>
              <a:t>https://app.crooze.com/metadataapps/qEAZXDwY6Xg3utwfL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4499699" y="6247026"/>
            <a:ext cx="3209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  <a:hlinkClick r:id="rId3"/>
              </a:rPr>
              <a:t>and much, much more!</a:t>
            </a:r>
            <a:endParaRPr lang="en-US" sz="2000" i="1" dirty="0"/>
          </a:p>
        </p:txBody>
      </p:sp>
      <p:pic>
        <p:nvPicPr>
          <p:cNvPr id="1028" name="Picture 4" descr="C:\Users\Beth\AppData\Local\Temp\SNAGHTML2303fd7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981" y="5462584"/>
            <a:ext cx="1438275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Beth\AppData\Local\Temp\SNAGHTML23046af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47019" y="5481635"/>
            <a:ext cx="13716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Beth\AppData\Local\Temp\SNAGHTML2304a52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030" y="1625917"/>
            <a:ext cx="1400175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Beth\AppData\Local\Temp\SNAGHTML2304f48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9869" y="1592580"/>
            <a:ext cx="1428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381000" y="-1425825"/>
            <a:ext cx="11430000" cy="1233318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830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8" y="2634746"/>
            <a:ext cx="1740412" cy="1737364"/>
          </a:xfrm>
          <a:prstGeom prst="rect">
            <a:avLst/>
          </a:prstGeom>
        </p:spPr>
      </p:pic>
      <p:pic>
        <p:nvPicPr>
          <p:cNvPr id="5" name="Git_Ad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43622" y="0"/>
            <a:ext cx="693896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Adding a file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504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Remote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Clone a repo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2431203"/>
            <a:ext cx="1740412" cy="1740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43" y="1339702"/>
            <a:ext cx="7736958" cy="36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2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633" y="967563"/>
            <a:ext cx="3455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Clone a repo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17" y="2431203"/>
            <a:ext cx="1740412" cy="1740412"/>
          </a:xfrm>
          <a:prstGeom prst="rect">
            <a:avLst/>
          </a:prstGeom>
        </p:spPr>
      </p:pic>
      <p:pic>
        <p:nvPicPr>
          <p:cNvPr id="3" name="Git_Cl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28683" y="0"/>
            <a:ext cx="693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9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766762"/>
            <a:ext cx="76200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58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10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2799" y="0"/>
            <a:ext cx="5254172" cy="4554782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39000"/>
              </a:prstClr>
            </a:outerShdw>
          </a:effec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57175" y="375563"/>
            <a:ext cx="5387167" cy="1212168"/>
          </a:xfrm>
        </p:spPr>
        <p:txBody>
          <a:bodyPr/>
          <a:lstStyle/>
          <a:p>
            <a:pPr algn="l"/>
            <a:r>
              <a:rPr lang="en-US" sz="4000" dirty="0"/>
              <a:t>To add a </a:t>
            </a:r>
            <a:br>
              <a:rPr lang="en-US" sz="4000" dirty="0"/>
            </a:br>
            <a:r>
              <a:rPr lang="en-US" sz="4000" dirty="0"/>
              <a:t>full screen image: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257176" y="1712422"/>
            <a:ext cx="5445356" cy="4639219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600" cap="none" spc="0" dirty="0"/>
              <a:t>Right-click near slide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600" cap="none" spc="0" dirty="0"/>
              <a:t>Choose Format Background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600" cap="none" spc="0" dirty="0"/>
              <a:t>Select Picture Fill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600" cap="none" spc="0" dirty="0"/>
              <a:t>Insert from File or Clipboard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600" cap="none" spc="0" dirty="0"/>
              <a:t>Use Picture Corrections for Brightness/Contrast to make the image darker or lighter as needed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170" y="2881429"/>
            <a:ext cx="3406055" cy="3375733"/>
          </a:xfrm>
          <a:prstGeom prst="rect">
            <a:avLst/>
          </a:prstGeom>
          <a:effectLst>
            <a:outerShdw blurRad="127000" dist="114300" dir="8100000" sx="101000" sy="101000" algn="tr" rotWithShape="0">
              <a:prstClr val="black">
                <a:alpha val="39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29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18066" y="5592734"/>
            <a:ext cx="10972800" cy="701731"/>
          </a:xfrm>
        </p:spPr>
        <p:txBody>
          <a:bodyPr>
            <a:noAutofit/>
          </a:bodyPr>
          <a:lstStyle/>
          <a:p>
            <a:r>
              <a:rPr lang="en-US" sz="2800" dirty="0"/>
              <a:t>Need a live site screenshot from a mobile device?</a:t>
            </a:r>
            <a:br>
              <a:rPr lang="en-US" sz="2800" dirty="0"/>
            </a:br>
            <a:r>
              <a:rPr lang="en-US" sz="2800" dirty="0"/>
              <a:t>Use Chrome Dev Tools (</a:t>
            </a:r>
            <a:r>
              <a:rPr lang="en-US" sz="2800" dirty="0" err="1"/>
              <a:t>Ctrl+Shift+i</a:t>
            </a:r>
            <a:r>
              <a:rPr lang="en-US" sz="2800" dirty="0"/>
              <a:t>)</a:t>
            </a:r>
            <a:br>
              <a:rPr lang="en-US" sz="2800" dirty="0"/>
            </a:br>
            <a:r>
              <a:rPr lang="en-US" sz="2800" dirty="0"/>
              <a:t>to add device frame directly to your screenshots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419" y="269113"/>
            <a:ext cx="4504762" cy="47619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637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title is for accessibility. Screen readers will use it for reading content. Don’t delete it – use it!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There is a title above this slide – zoom out to see 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882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this </a:t>
            </a:r>
            <a:r>
              <a:rPr lang="en-US" dirty="0" err="1"/>
              <a:t>offscreen</a:t>
            </a:r>
            <a:r>
              <a:rPr lang="en-US" dirty="0"/>
              <a:t> title and add alt text to photos for better accessibility</a:t>
            </a:r>
          </a:p>
        </p:txBody>
      </p:sp>
      <p:pic>
        <p:nvPicPr>
          <p:cNvPr id="6" name="Picture Placeholder 5" descr="This daytime photo shows mountains in Alaska in the distance with trees in the foreground. The mountains have a large glacier covering the valley between them, framed by a very cloudy or foggy sky." title="Photo of mountain in Alaska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Picture 6" descr="This image explains how to access the Alt Text feature. Right-click on the image and select Format Picture, then scroll down to the Alt Text section to add a Title and Description." title="Screenshot of Alt Text Featu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857" y="0"/>
            <a:ext cx="3257143" cy="2571429"/>
          </a:xfrm>
          <a:prstGeom prst="rect">
            <a:avLst/>
          </a:prstGeom>
          <a:effectLst>
            <a:outerShdw blurRad="88900" dist="38100" dir="8100000" sx="101000" sy="101000" algn="tr" rotWithShape="0">
              <a:prstClr val="black">
                <a:alpha val="39000"/>
              </a:prst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961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7175" y="2170113"/>
            <a:ext cx="11677650" cy="6288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4648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7175" y="2170113"/>
            <a:ext cx="11677650" cy="6288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322123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7175" y="2170113"/>
            <a:ext cx="11677650" cy="62889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24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1454200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1089625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1" name="Text Placeholder 3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2" name="Text Placeholder 3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3" name="Text Placeholder 3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30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798508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9" name="Text Placeholder 1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33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1172294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/>
          </p:nvPr>
        </p:nvSpPr>
        <p:spPr>
          <a:blipFill>
            <a:blip r:embed="rId3"/>
            <a:stretch>
              <a:fillRect/>
            </a:stretch>
          </a:blipFill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3861639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If you have several points to make: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Here is 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another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 even another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And the final 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7990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49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Linus Torvalds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62" y="1073888"/>
            <a:ext cx="2086266" cy="297221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US" dirty="0" smtClean="0"/>
              <a:t>The inventor of Linux and Git: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11703" y="4752753"/>
            <a:ext cx="510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4"/>
              </a:rPr>
              <a:t>https://en.wikipedia.org/wiki/Linus_Torvalds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38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1857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69B1-B84A-4FAF-98DD-43FB5C4F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F3676-61B6-4A37-A092-795F825C39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216B1-0FA3-40BD-9ADE-0F4858BEA2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590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1873-661C-42AA-957D-4E0083AE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3763F-46D6-45D0-9853-6F39893F8C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8BD677-0ED4-430D-A928-8A30C52BC3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32500" lnSpcReduction="20000"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1018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57176" y="3303158"/>
            <a:ext cx="11677650" cy="5999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4535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509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57176" y="3303158"/>
            <a:ext cx="11677650" cy="5999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8757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3235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4523F9D-E92A-4D9E-8CB9-CB611ED9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2CAA385-FFA1-44D6-A1D5-DA8AA939F0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B1E5867-CC60-4312-9A8B-B07A025614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64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7532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2EED-B495-4000-9FBF-51A25088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7747E-9AF4-43F4-ABF4-A8162406E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6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Why learn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63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CCA2-8B28-4A08-ACE0-8BEE09E8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F1B87-D077-49C3-83C5-417D94C16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510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LEAH SHIER</a:t>
            </a:r>
          </a:p>
          <a:p>
            <a:r>
              <a:rPr lang="en-US"/>
              <a:t>DATA MANAGER</a:t>
            </a:r>
          </a:p>
          <a:p>
            <a:r>
              <a:rPr lang="en-US"/>
              <a:t>KERA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have found a partner </a:t>
            </a:r>
            <a:br>
              <a:rPr lang="en-US" dirty="0"/>
            </a:br>
            <a:r>
              <a:rPr lang="en-US" dirty="0"/>
              <a:t>that is very much in line </a:t>
            </a:r>
            <a:br>
              <a:rPr lang="en-US" dirty="0"/>
            </a:br>
            <a:r>
              <a:rPr lang="en-US" dirty="0"/>
              <a:t>with our mission.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128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JANNA ELLIS</a:t>
            </a:r>
          </a:p>
          <a:p>
            <a:r>
              <a:rPr lang="en-US"/>
              <a:t>Director, Yale Tessitura Consortium</a:t>
            </a:r>
          </a:p>
          <a:p>
            <a:r>
              <a:rPr lang="en-US"/>
              <a:t>YALE UNIVERSITY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“Anytime there's a problem, my first answer is: ‘I think Tessitura can solve that for you. Let's see.’ </a:t>
            </a:r>
            <a:br>
              <a:rPr lang="en-US" dirty="0"/>
            </a:br>
            <a:r>
              <a:rPr lang="en-US" dirty="0"/>
              <a:t>And a lot of the time it can.”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450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Montserrat Light" panose="00000400000000000000" pitchFamily="2" charset="0"/>
              </a:rPr>
              <a:t>Lorem ipsum dolor sit </a:t>
            </a:r>
            <a:r>
              <a:rPr lang="en-US" dirty="0" err="1">
                <a:latin typeface="Montserrat Light" panose="00000400000000000000" pitchFamily="2" charset="0"/>
              </a:rPr>
              <a:t>amet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consectetur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adipiscing</a:t>
            </a:r>
            <a:r>
              <a:rPr lang="en-US" dirty="0">
                <a:latin typeface="Montserrat Light" panose="00000400000000000000" pitchFamily="2" charset="0"/>
              </a:rPr>
              <a:t> </a:t>
            </a:r>
            <a:r>
              <a:rPr lang="en-US" dirty="0" err="1">
                <a:latin typeface="Montserrat Light" panose="00000400000000000000" pitchFamily="2" charset="0"/>
              </a:rPr>
              <a:t>elit</a:t>
            </a:r>
            <a:r>
              <a:rPr lang="en-US" dirty="0">
                <a:latin typeface="Montserrat Light" panose="00000400000000000000" pitchFamily="2" charset="0"/>
              </a:rPr>
              <a:t>, </a:t>
            </a:r>
            <a:r>
              <a:rPr lang="en-US" dirty="0" err="1">
                <a:latin typeface="Montserrat Light" panose="00000400000000000000" pitchFamily="2" charset="0"/>
              </a:rPr>
              <a:t>sed</a:t>
            </a:r>
            <a:r>
              <a:rPr lang="en-US" dirty="0">
                <a:latin typeface="Montserrat Light" panose="00000400000000000000" pitchFamily="2" charset="0"/>
              </a:rPr>
              <a:t> do.</a:t>
            </a:r>
            <a:br>
              <a:rPr lang="en-US" dirty="0">
                <a:latin typeface="Montserrat Light" panose="00000400000000000000" pitchFamily="2" charset="0"/>
              </a:rPr>
            </a:br>
            <a:endParaRPr lang="en-US" dirty="0">
              <a:latin typeface="Montserrat Light" panose="00000400000000000000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013200" y="4457685"/>
            <a:ext cx="4165600" cy="400110"/>
          </a:xfrm>
        </p:spPr>
        <p:txBody>
          <a:bodyPr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89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1">
            <a:extLst>
              <a:ext uri="{FF2B5EF4-FFF2-40B4-BE49-F238E27FC236}">
                <a16:creationId xmlns:a16="http://schemas.microsoft.com/office/drawing/2014/main" id="{4E8341FC-48A8-B448-9F4E-24A20C791523}"/>
              </a:ext>
            </a:extLst>
          </p:cNvPr>
          <p:cNvSpPr txBox="1"/>
          <p:nvPr/>
        </p:nvSpPr>
        <p:spPr>
          <a:xfrm>
            <a:off x="277748" y="4317324"/>
            <a:ext cx="29213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Detailed discovery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&amp; project planning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45E37E53-152D-7E45-B893-C56BB4417E88}"/>
              </a:ext>
            </a:extLst>
          </p:cNvPr>
          <p:cNvSpPr txBox="1"/>
          <p:nvPr/>
        </p:nvSpPr>
        <p:spPr>
          <a:xfrm>
            <a:off x="2994077" y="4317324"/>
            <a:ext cx="2579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Configuration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&amp; training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ADB40DC7-E9DC-AE43-9BE0-773BFB962FC6}"/>
              </a:ext>
            </a:extLst>
          </p:cNvPr>
          <p:cNvSpPr txBox="1"/>
          <p:nvPr/>
        </p:nvSpPr>
        <p:spPr>
          <a:xfrm>
            <a:off x="5127546" y="4317324"/>
            <a:ext cx="233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migration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5C66371C-4E9B-0E4C-AEEC-B7394C95FEC6}"/>
              </a:ext>
            </a:extLst>
          </p:cNvPr>
          <p:cNvSpPr txBox="1"/>
          <p:nvPr/>
        </p:nvSpPr>
        <p:spPr>
          <a:xfrm>
            <a:off x="6785694" y="4317323"/>
            <a:ext cx="3244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Testing &amp; quality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assurance</a:t>
            </a:r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E188C421-C4EB-7548-8785-6941DA412E8C}"/>
              </a:ext>
            </a:extLst>
          </p:cNvPr>
          <p:cNvSpPr txBox="1"/>
          <p:nvPr/>
        </p:nvSpPr>
        <p:spPr>
          <a:xfrm>
            <a:off x="9740107" y="4411064"/>
            <a:ext cx="187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Go-live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CE8C28-21F9-604C-91F2-6BF8A36547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4158" y="2730156"/>
            <a:ext cx="661718" cy="6617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AEB944-3E0D-FC4E-848A-60E8D4A05E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340" y="2696883"/>
            <a:ext cx="837421" cy="72826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C7C528-A0A8-204A-8EF0-159D0E95D46F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8549689" y="3908497"/>
            <a:ext cx="198883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1B7A6A4-6B51-1B48-BAC8-14B18783C971}"/>
              </a:ext>
            </a:extLst>
          </p:cNvPr>
          <p:cNvSpPr/>
          <p:nvPr/>
        </p:nvSpPr>
        <p:spPr>
          <a:xfrm>
            <a:off x="1596883" y="3766973"/>
            <a:ext cx="283048" cy="2830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FBB0BD-1C0E-6D4C-A3AB-0EEEA0C7DA91}"/>
              </a:ext>
            </a:extLst>
          </p:cNvPr>
          <p:cNvSpPr/>
          <p:nvPr/>
        </p:nvSpPr>
        <p:spPr>
          <a:xfrm>
            <a:off x="4000695" y="3766973"/>
            <a:ext cx="283048" cy="2830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0F0D80-7FF6-C14C-9678-6E6827E0698F}"/>
              </a:ext>
            </a:extLst>
          </p:cNvPr>
          <p:cNvSpPr/>
          <p:nvPr/>
        </p:nvSpPr>
        <p:spPr>
          <a:xfrm>
            <a:off x="6154801" y="3766973"/>
            <a:ext cx="283048" cy="2830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5DCD31-199E-2447-9B41-437E4FCDAFB5}"/>
              </a:ext>
            </a:extLst>
          </p:cNvPr>
          <p:cNvSpPr/>
          <p:nvPr/>
        </p:nvSpPr>
        <p:spPr>
          <a:xfrm>
            <a:off x="8266641" y="3766973"/>
            <a:ext cx="283048" cy="2830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0C1FDE-C2D4-F649-8778-A8FC52AE39A5}"/>
              </a:ext>
            </a:extLst>
          </p:cNvPr>
          <p:cNvSpPr/>
          <p:nvPr/>
        </p:nvSpPr>
        <p:spPr>
          <a:xfrm>
            <a:off x="10538527" y="3766973"/>
            <a:ext cx="283048" cy="2830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C7C528-A0A8-204A-8EF0-159D0E95D46F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6437849" y="3908497"/>
            <a:ext cx="182879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C7C528-A0A8-204A-8EF0-159D0E95D46F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>
            <a:off x="4283743" y="3908497"/>
            <a:ext cx="18710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CC7C528-A0A8-204A-8EF0-159D0E95D46F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1879931" y="3908497"/>
            <a:ext cx="21207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1"/>
          </p:nvPr>
        </p:nvSpPr>
        <p:spPr>
          <a:xfrm>
            <a:off x="618066" y="1029730"/>
            <a:ext cx="10972800" cy="790409"/>
          </a:xfrm>
        </p:spPr>
        <p:txBody>
          <a:bodyPr/>
          <a:lstStyle/>
          <a:p>
            <a:r>
              <a:rPr lang="en-US" sz="4400" dirty="0"/>
              <a:t>Implementation Methodology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75" y="2692893"/>
            <a:ext cx="664089" cy="6652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694" y="2560318"/>
            <a:ext cx="941000" cy="9393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85" y="2699581"/>
            <a:ext cx="645959" cy="6448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30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2EED-B495-4000-9FBF-51A25088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7747E-9AF4-43F4-ABF4-A8162406EA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066" y="1574646"/>
            <a:ext cx="10972800" cy="3708708"/>
          </a:xfrm>
        </p:spPr>
        <p:txBody>
          <a:bodyPr/>
          <a:lstStyle/>
          <a:p>
            <a:r>
              <a:rPr lang="en-US" dirty="0"/>
              <a:t>Looking for more infographics?</a:t>
            </a:r>
          </a:p>
          <a:p>
            <a:r>
              <a:rPr lang="en-US" sz="2800" dirty="0"/>
              <a:t>See </a:t>
            </a:r>
            <a:r>
              <a:rPr lang="en-US" sz="2800" dirty="0">
                <a:hlinkClick r:id="rId2"/>
              </a:rPr>
              <a:t>https://app.crooze.com/metadataapps/MjS2TLiL3zkW2W8rp</a:t>
            </a:r>
            <a:endParaRPr lang="en-US" sz="2800" dirty="0"/>
          </a:p>
          <a:p>
            <a:r>
              <a:rPr lang="en-US" sz="2800" dirty="0"/>
              <a:t>OR</a:t>
            </a:r>
          </a:p>
          <a:p>
            <a:r>
              <a:rPr lang="en-US" sz="2800" dirty="0">
                <a:hlinkClick r:id="rId3"/>
              </a:rPr>
              <a:t>https://tessituranetwork.app.box.com/folder/46944093968</a:t>
            </a:r>
            <a:endParaRPr lang="en-US" sz="2800" dirty="0"/>
          </a:p>
          <a:p>
            <a:r>
              <a:rPr lang="en-US" sz="2800" dirty="0"/>
              <a:t> for more infographics in our style</a:t>
            </a:r>
          </a:p>
        </p:txBody>
      </p:sp>
    </p:spTree>
    <p:extLst>
      <p:ext uri="{BB962C8B-B14F-4D97-AF65-F5344CB8AC3E}">
        <p14:creationId xmlns:p14="http://schemas.microsoft.com/office/powerpoint/2010/main" val="2495444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09942" y="-177027"/>
            <a:ext cx="5660231" cy="84083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6118" y="1471510"/>
            <a:ext cx="8965882" cy="5320141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91482" y="6133016"/>
            <a:ext cx="1544229" cy="72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lang="en-US" sz="36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444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873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031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37636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Tablet</a:t>
            </a:r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9923777" y="5897524"/>
            <a:ext cx="1775941" cy="82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lang="en-US" sz="36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444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873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031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37636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TRBO Motorola ET1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963" y="0"/>
            <a:ext cx="3414532" cy="6858000"/>
          </a:xfrm>
          <a:prstGeom prst="rect">
            <a:avLst/>
          </a:prstGeom>
        </p:spPr>
      </p:pic>
      <p:sp>
        <p:nvSpPr>
          <p:cNvPr id="13" name="Text Placeholder 4"/>
          <p:cNvSpPr txBox="1">
            <a:spLocks/>
          </p:cNvSpPr>
          <p:nvPr/>
        </p:nvSpPr>
        <p:spPr>
          <a:xfrm>
            <a:off x="5963703" y="2442999"/>
            <a:ext cx="2057096" cy="1972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lang="en-US" sz="36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444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873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031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37636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1"/>
                </a:solidFill>
                <a:latin typeface="Montserrat" panose="00000500000000000000" pitchFamily="2" charset="0"/>
              </a:rPr>
              <a:t>Mobile Device Templates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031" y="0"/>
            <a:ext cx="3171429" cy="6085714"/>
          </a:xfrm>
          <a:prstGeom prst="rect">
            <a:avLst/>
          </a:prstGeom>
        </p:spPr>
      </p:pic>
      <p:sp>
        <p:nvSpPr>
          <p:cNvPr id="14" name="Text Placeholder 4"/>
          <p:cNvSpPr txBox="1">
            <a:spLocks/>
          </p:cNvSpPr>
          <p:nvPr/>
        </p:nvSpPr>
        <p:spPr>
          <a:xfrm>
            <a:off x="8435700" y="140063"/>
            <a:ext cx="2089752" cy="97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lang="en-US" sz="36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444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873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031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37636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</a:rPr>
              <a:t>NSCAN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Android TC70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236538"/>
            <a:ext cx="1544638" cy="72548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iPhone 7</a:t>
            </a:r>
          </a:p>
        </p:txBody>
      </p:sp>
      <p:pic>
        <p:nvPicPr>
          <p:cNvPr id="1026" name="Picture 2" descr="https://dl.boxcloud.com/api/2.0/internal_files/290218879056/versions/305449228704/representations/png_paged_2048x2048/content/1.png?access_token=1!33GnGCtYQ0d_jS_S93UtvBpR2tuFNPyYgH_U0DUwskYh1WjJ-4AV2YkIKJwrq8AwtKskUGokm1BGwOxY34eNrqmSwhP13y47LZn1fGjh0HYq_gNyO0dlWQ7F4s8xHQEm8Gh816dFldrUo3r_MUE6HWaFehEFPMVNT5C27UAh0HID6xKQvcXVyd7EOQPhAYts3obRYe3Oua0k4rf6ijNnY2bDAjsxKBiZfz6zFLSQLfA1tvvrY2Jx0nXrRlzoRsySPUdAaPLswXUgJb7TEMMAj6j-jMC8Jv3mF91EDbiTVtE-nkrUtZKcrtmqBYaZlCrI18HiCOACUmGNlStMgkqAzuFCLeceRxhw7-akFTg5emuhccZi-f4E63KJXeeO3D8rKRJueY6ScV4u3jKjMn_L2eTF_LgCr0uGq04NsthWYJNurD1-3bBT3UthyrcivYXh5-Igtbb8ER80ulcUs1laLi2DAKwzFCaiSTUKQVtSGRJGwylEhrg4dCEWXM8TcTpebODg-pAjEA-foVaAL40VmFJACMJug-JOE1LiSCiQPuin0YGka3v_yn_suDtoEEE2rCaSuQJ16jKDBabw8-9QKChbpV70Y1ArwBvQQshPyudyM6KzqSqP-Y6GtUI5aWmowg..&amp;shared_link=https%3A%2F%2Ftessituranetwork.app.box.com%2Fs%2F1h29ar8xvikmj6aj28qanvyjqsmi6eci&amp;box_client_name=box-content-preview&amp;box_client_version=2.17.0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0846" y="0"/>
            <a:ext cx="3433339" cy="685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3550291" y="-129310"/>
            <a:ext cx="1544229" cy="724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None/>
              <a:defRPr lang="en-US" sz="3600" kern="120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4448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873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031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1376362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accent1">
                  <a:lumMod val="60000"/>
                  <a:lumOff val="40000"/>
                </a:schemeClr>
              </a:buClr>
              <a:buSzPct val="100000"/>
              <a:buFont typeface="Wingdings" panose="05000000000000000000" pitchFamily="2" charset="2"/>
              <a:buNone/>
              <a:defRPr lang="en-US"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1"/>
                </a:solidFill>
              </a:rPr>
              <a:t>iPhone 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4976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38F3336-0C01-46E4-8FE1-068DEC2A72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D66D78-A0A3-4E6B-9B0E-1AEEE804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EE2227-4012-4220-B15A-FFDE717B1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6598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40EDB9-C949-48FB-857C-C3EE225C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E995E3-DCE0-4462-BCB2-BC6254E44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01BA7DD-A410-4BCD-A055-932892E505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2301631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98A41D-B244-42C1-B098-A446129F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71A431A-48AD-4C4A-BBC6-1E778546B6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304153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Why we use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611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952691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11AFF-7CAC-4C63-B276-5377C86D0D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7508D4-4E4A-4CE3-A5FB-4D689DE8F1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99E060C-993E-43DE-AE71-E2574DA1195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A052C2-4879-43CF-B713-E80D79C172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D7F8B6-1F2A-4C9B-9FF2-6B2124D89E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6827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2" y="156564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4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72" y="1565644"/>
            <a:ext cx="3429000" cy="342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2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93482"/>
            <a:ext cx="11582400" cy="923330"/>
          </a:xfrm>
        </p:spPr>
        <p:txBody>
          <a:bodyPr/>
          <a:lstStyle/>
          <a:p>
            <a:r>
              <a:rPr lang="en-US" dirty="0" smtClean="0"/>
              <a:t>Local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3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a local Git Repository</a:t>
            </a:r>
            <a:endParaRPr lang="en-US" dirty="0"/>
          </a:p>
        </p:txBody>
      </p:sp>
      <p:pic>
        <p:nvPicPr>
          <p:cNvPr id="4" name="Git_In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5725" y="0"/>
            <a:ext cx="6938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9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ATAFILEFULLNAME" val="C:\Users\Beth\Documents\_MY_FILES_\TLCC\TLCC 2017\Slide Templates\MacroBook1.xlsm"/>
  <p:tag name="DATAFOLDER" val="C:\Users\Beth\Documents\_MY_FILES_\TLCC\TLCC 2017\Slide Templates\"/>
  <p:tag name="DATAFILE" val="MacroBook1.xlsm"/>
  <p:tag name="WORKSHEETINDEX" val="0"/>
  <p:tag name="ROTATEDATA" val="NO"/>
  <p:tag name="OUTPUTFOLDER" val="C:\Users\Beth\Documents\_MY_FILES_\TLCC\TLCC 2017\Slide Templates\"/>
  <p:tag name="MERGEMODE" val="PRESENTATIONS"/>
  <p:tag name="SKIPFEEDBACK" val="NO"/>
  <p:tag name="TESTMODE" val="NO"/>
  <p:tag name="TESTSTARTRECORD" val="1"/>
  <p:tag name="TESTENDRECORD" val="0"/>
  <p:tag name="LASTSAVETOFOLDER" val="C:\Users\Beth\Documents\_MY_FILES_\TLCC\TLCC 2017\Slide Templates\"/>
  <p:tag name="ARTICULATE_PROJECT_OPEN" val="0"/>
  <p:tag name="ARTICULATE_SLIDE_THUMBNAIL_REFRESH" val="1"/>
  <p:tag name="ARTICULATE_SLIDE_COUNT" val="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ssitura Title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2.xml><?xml version="1.0" encoding="utf-8"?>
<a:theme xmlns:a="http://schemas.openxmlformats.org/drawingml/2006/main" name="Tessitura Block Sans Serif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3.xml><?xml version="1.0" encoding="utf-8"?>
<a:theme xmlns:a="http://schemas.openxmlformats.org/drawingml/2006/main" name="Tessitura with Bullets (Serif Heading)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4.xml><?xml version="1.0" encoding="utf-8"?>
<a:theme xmlns:a="http://schemas.openxmlformats.org/drawingml/2006/main" name="Tessitura Headlines and Divider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5.xml><?xml version="1.0" encoding="utf-8"?>
<a:theme xmlns:a="http://schemas.openxmlformats.org/drawingml/2006/main" name="Tessitura Testimonial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2017">
      <a:majorFont>
        <a:latin typeface="Domine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49B0C0B6-74E9-4F29-AC90-0522629AEB12}"/>
    </a:ext>
  </a:extLst>
</a:theme>
</file>

<file path=ppt/theme/theme6.xml><?xml version="1.0" encoding="utf-8"?>
<a:theme xmlns:a="http://schemas.openxmlformats.org/drawingml/2006/main" name="Tessitura Blank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7.xml><?xml version="1.0" encoding="utf-8"?>
<a:theme xmlns:a="http://schemas.openxmlformats.org/drawingml/2006/main" name="Tessitura Devices">
  <a:themeElements>
    <a:clrScheme name="TessituraPPT2017">
      <a:dk1>
        <a:srgbClr val="000000"/>
      </a:dk1>
      <a:lt1>
        <a:srgbClr val="FFFFFF"/>
      </a:lt1>
      <a:dk2>
        <a:srgbClr val="242B2D"/>
      </a:dk2>
      <a:lt2>
        <a:srgbClr val="F6F6F6"/>
      </a:lt2>
      <a:accent1>
        <a:srgbClr val="E3463B"/>
      </a:accent1>
      <a:accent2>
        <a:srgbClr val="48AFA4"/>
      </a:accent2>
      <a:accent3>
        <a:srgbClr val="514EA6"/>
      </a:accent3>
      <a:accent4>
        <a:srgbClr val="192C57"/>
      </a:accent4>
      <a:accent5>
        <a:srgbClr val="242B2D"/>
      </a:accent5>
      <a:accent6>
        <a:srgbClr val="F6F6F6"/>
      </a:accent6>
      <a:hlink>
        <a:srgbClr val="0563C1"/>
      </a:hlink>
      <a:folHlink>
        <a:srgbClr val="954F72"/>
      </a:folHlink>
    </a:clrScheme>
    <a:fontScheme name="Tessitura Story Fonts">
      <a:majorFont>
        <a:latin typeface="Montserrat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situra_Network_TLCC2017_Template - Master Slide Deck.pptx" id="{D9DDA543-CF8A-44AE-BD73-08ACB156C1B6}" vid="{1E7EBEE3-3C8A-4FCF-937B-17776BBD870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Tessitura_Network_TLCC2017_Template - Master Slide Deck</Template>
  <TotalTime>6049</TotalTime>
  <Words>565</Words>
  <Application>Microsoft Office PowerPoint</Application>
  <PresentationFormat>Widescreen</PresentationFormat>
  <Paragraphs>102</Paragraphs>
  <Slides>51</Slides>
  <Notes>10</Notes>
  <HiddenSlides>6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Montserrat Light</vt:lpstr>
      <vt:lpstr>Montserrat</vt:lpstr>
      <vt:lpstr>Domine</vt:lpstr>
      <vt:lpstr>Arial</vt:lpstr>
      <vt:lpstr>Wingdings</vt:lpstr>
      <vt:lpstr>Verdana</vt:lpstr>
      <vt:lpstr>Open Sans Semibold</vt:lpstr>
      <vt:lpstr>Tessitura Title</vt:lpstr>
      <vt:lpstr>Tessitura Block Sans Serif</vt:lpstr>
      <vt:lpstr>Tessitura with Bullets (Serif Heading)</vt:lpstr>
      <vt:lpstr>Tessitura Headlines and Dividers</vt:lpstr>
      <vt:lpstr>Tessitura Testimonials</vt:lpstr>
      <vt:lpstr>Tessitura Blank</vt:lpstr>
      <vt:lpstr>Tessitura Devices</vt:lpstr>
      <vt:lpstr>Version Control</vt:lpstr>
      <vt:lpstr>History</vt:lpstr>
      <vt:lpstr>Linus Torvalds</vt:lpstr>
      <vt:lpstr>Why learn it</vt:lpstr>
      <vt:lpstr>Why we use it</vt:lpstr>
      <vt:lpstr>PowerPoint Presentation</vt:lpstr>
      <vt:lpstr>PowerPoint Presentation</vt:lpstr>
      <vt:lpstr>Local Repositories</vt:lpstr>
      <vt:lpstr>Initialize a local Git Repository</vt:lpstr>
      <vt:lpstr>PowerPoint Presentation</vt:lpstr>
      <vt:lpstr>PowerPoint Presentation</vt:lpstr>
      <vt:lpstr>Remote Repositories</vt:lpstr>
      <vt:lpstr>PowerPoint Presentation</vt:lpstr>
      <vt:lpstr>PowerPoint Presentation</vt:lpstr>
      <vt:lpstr>PowerPoint Presentation</vt:lpstr>
      <vt:lpstr>PowerPoint Presentation</vt:lpstr>
      <vt:lpstr>To add a  full screen image:</vt:lpstr>
      <vt:lpstr>PowerPoint Presentation</vt:lpstr>
      <vt:lpstr>This title is for accessibility. Screen readers will use it for reading content. Don’t delete it – use it!</vt:lpstr>
      <vt:lpstr>Use this offscreen title and add alt text to photos for better accessibility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Lorem ipsum dolor sit amet, consectetur adipiscing elit, sed do.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Tessitura Network,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these slides:</dc:title>
  <dc:creator>Beth</dc:creator>
  <cp:lastModifiedBy>Paul Moody</cp:lastModifiedBy>
  <cp:revision>197</cp:revision>
  <dcterms:created xsi:type="dcterms:W3CDTF">2017-04-10T19:38:12Z</dcterms:created>
  <dcterms:modified xsi:type="dcterms:W3CDTF">2020-01-28T20:24:13Z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3E25DCD3-4B42-434E-A5D4-EB05CE2BD909</vt:lpwstr>
  </property>
  <property fmtid="{D5CDD505-2E9C-101B-9397-08002B2CF9AE}" pid="3" name="ArticulatePath">
    <vt:lpwstr>Tessitura Template Option5</vt:lpwstr>
  </property>
</Properties>
</file>